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TT Norms" charset="1" panose="02000503030000020003"/>
      <p:regular r:id="rId14"/>
    </p:embeddedFont>
    <p:embeddedFont>
      <p:font typeface="TT Norms Bold" charset="1" panose="02000803030000020004"/>
      <p:regular r:id="rId15"/>
    </p:embeddedFont>
    <p:embeddedFont>
      <p:font typeface="Hero Bold" charset="1" panose="00000500000000000000"/>
      <p:regular r:id="rId16"/>
    </p:embeddedFont>
    <p:embeddedFont>
      <p:font typeface="Poppins" charset="1" panose="00000500000000000000"/>
      <p:regular r:id="rId17"/>
    </p:embeddedFont>
    <p:embeddedFont>
      <p:font typeface="TT Norms Italics" charset="1" panose="02000503030000090003"/>
      <p:regular r:id="rId18"/>
    </p:embeddedFont>
    <p:embeddedFont>
      <p:font typeface="Poppins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2" Target="../media/image10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4.jpe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jpeg" Type="http://schemas.openxmlformats.org/officeDocument/2006/relationships/image"/><Relationship Id="rId13" Target="../media/image34.jpeg" Type="http://schemas.openxmlformats.org/officeDocument/2006/relationships/image"/><Relationship Id="rId14" Target="../media/image5.png" Type="http://schemas.openxmlformats.org/officeDocument/2006/relationships/image"/><Relationship Id="rId15" Target="../media/image6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jpeg" Type="http://schemas.openxmlformats.org/officeDocument/2006/relationships/image"/><Relationship Id="rId19" Target="../media/image38.jpeg" Type="http://schemas.openxmlformats.org/officeDocument/2006/relationships/image"/><Relationship Id="rId2" Target="../media/image27.png" Type="http://schemas.openxmlformats.org/officeDocument/2006/relationships/image"/><Relationship Id="rId20" Target="../media/image39.jpeg" Type="http://schemas.openxmlformats.org/officeDocument/2006/relationships/image"/><Relationship Id="rId21" Target="../media/image40.jpeg" Type="http://schemas.openxmlformats.org/officeDocument/2006/relationships/image"/><Relationship Id="rId22" Target="../media/image41.png" Type="http://schemas.openxmlformats.org/officeDocument/2006/relationships/image"/><Relationship Id="rId23" Target="../media/image42.png" Type="http://schemas.openxmlformats.org/officeDocument/2006/relationships/image"/><Relationship Id="rId3" Target="../media/image2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43.jpe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12" Target="../media/image56.png" Type="http://schemas.openxmlformats.org/officeDocument/2006/relationships/image"/><Relationship Id="rId13" Target="../media/image57.svg" Type="http://schemas.openxmlformats.org/officeDocument/2006/relationships/image"/><Relationship Id="rId14" Target="../media/image58.png" Type="http://schemas.openxmlformats.org/officeDocument/2006/relationships/image"/><Relationship Id="rId15" Target="../media/image59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media/image46.png" Type="http://schemas.openxmlformats.org/officeDocument/2006/relationships/image"/><Relationship Id="rId20" Target="../media/image35.png" Type="http://schemas.openxmlformats.org/officeDocument/2006/relationships/image"/><Relationship Id="rId21" Target="../media/image36.svg" Type="http://schemas.openxmlformats.org/officeDocument/2006/relationships/image"/><Relationship Id="rId22" Target="../media/image15.png" Type="http://schemas.openxmlformats.org/officeDocument/2006/relationships/image"/><Relationship Id="rId23" Target="../media/image16.svg" Type="http://schemas.openxmlformats.org/officeDocument/2006/relationships/image"/><Relationship Id="rId24" Target="../media/image62.png" Type="http://schemas.openxmlformats.org/officeDocument/2006/relationships/image"/><Relationship Id="rId25" Target="../media/image63.sv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72.jpeg" Type="http://schemas.openxmlformats.org/officeDocument/2006/relationships/image"/><Relationship Id="rId12" Target="../media/image3.png" Type="http://schemas.openxmlformats.org/officeDocument/2006/relationships/image"/><Relationship Id="rId13" Target="../media/image4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2" Target="../media/image64.png" Type="http://schemas.openxmlformats.org/officeDocument/2006/relationships/image"/><Relationship Id="rId3" Target="../media/image65.svg" Type="http://schemas.openxmlformats.org/officeDocument/2006/relationships/image"/><Relationship Id="rId4" Target="../media/image66.png" Type="http://schemas.openxmlformats.org/officeDocument/2006/relationships/image"/><Relationship Id="rId5" Target="../media/image67.svg" Type="http://schemas.openxmlformats.org/officeDocument/2006/relationships/image"/><Relationship Id="rId6" Target="../media/image68.png" Type="http://schemas.openxmlformats.org/officeDocument/2006/relationships/image"/><Relationship Id="rId7" Target="../media/image69.svg" Type="http://schemas.openxmlformats.org/officeDocument/2006/relationships/image"/><Relationship Id="rId8" Target="../media/image70.png" Type="http://schemas.openxmlformats.org/officeDocument/2006/relationships/image"/><Relationship Id="rId9" Target="../media/image7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34500" y="-443877"/>
            <a:ext cx="13168026" cy="11316273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387" y="0"/>
              <a:ext cx="806026" cy="698500"/>
            </a:xfrm>
            <a:custGeom>
              <a:avLst/>
              <a:gdLst/>
              <a:ahLst/>
              <a:cxnLst/>
              <a:rect r="r" b="b" t="t" l="l"/>
              <a:pathLst>
                <a:path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86950" y="-2642796"/>
            <a:ext cx="13708112" cy="11783448"/>
            <a:chOff x="0" y="0"/>
            <a:chExt cx="812800" cy="6986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253" y="0"/>
              <a:ext cx="806295" cy="698680"/>
            </a:xfrm>
            <a:custGeom>
              <a:avLst/>
              <a:gdLst/>
              <a:ahLst/>
              <a:cxnLst/>
              <a:rect r="r" b="b" t="t" l="l"/>
              <a:pathLst>
                <a:path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9908357" y="751575"/>
            <a:ext cx="9413926" cy="8601975"/>
          </a:xfrm>
          <a:custGeom>
            <a:avLst/>
            <a:gdLst/>
            <a:ahLst/>
            <a:cxnLst/>
            <a:rect r="r" b="b" t="t" l="l"/>
            <a:pathLst>
              <a:path h="8601975" w="9413926">
                <a:moveTo>
                  <a:pt x="0" y="0"/>
                </a:moveTo>
                <a:lnTo>
                  <a:pt x="9413926" y="0"/>
                </a:lnTo>
                <a:lnTo>
                  <a:pt x="9413926" y="8601975"/>
                </a:lnTo>
                <a:lnTo>
                  <a:pt x="0" y="860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046427" y="1287867"/>
            <a:ext cx="9137786" cy="7852785"/>
            <a:chOff x="0" y="0"/>
            <a:chExt cx="812800" cy="698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508" y="0"/>
              <a:ext cx="799785" cy="698500"/>
            </a:xfrm>
            <a:custGeom>
              <a:avLst/>
              <a:gdLst/>
              <a:ahLst/>
              <a:cxnLst/>
              <a:rect r="r" b="b" t="t" l="l"/>
              <a:pathLst>
                <a:path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61771" lIns="61771" bIns="61771" rIns="61771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363840" y="1560644"/>
            <a:ext cx="10502693" cy="7307231"/>
            <a:chOff x="0" y="0"/>
            <a:chExt cx="1003955" cy="698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246" y="0"/>
              <a:ext cx="995462" cy="698500"/>
            </a:xfrm>
            <a:custGeom>
              <a:avLst/>
              <a:gdLst/>
              <a:ahLst/>
              <a:cxnLst/>
              <a:rect r="r" b="b" t="t" l="l"/>
              <a:pathLst>
                <a:path h="698500" w="995462">
                  <a:moveTo>
                    <a:pt x="988588" y="368364"/>
                  </a:moveTo>
                  <a:lnTo>
                    <a:pt x="807630" y="679386"/>
                  </a:lnTo>
                  <a:cubicBezTo>
                    <a:pt x="800745" y="691220"/>
                    <a:pt x="788086" y="698500"/>
                    <a:pt x="774395" y="698500"/>
                  </a:cubicBezTo>
                  <a:lnTo>
                    <a:pt x="221068" y="698500"/>
                  </a:lnTo>
                  <a:cubicBezTo>
                    <a:pt x="207377" y="698500"/>
                    <a:pt x="194718" y="691220"/>
                    <a:pt x="187833" y="679386"/>
                  </a:cubicBezTo>
                  <a:lnTo>
                    <a:pt x="6875" y="368364"/>
                  </a:lnTo>
                  <a:cubicBezTo>
                    <a:pt x="0" y="356549"/>
                    <a:pt x="0" y="341951"/>
                    <a:pt x="6875" y="330136"/>
                  </a:cubicBezTo>
                  <a:lnTo>
                    <a:pt x="187833" y="19114"/>
                  </a:lnTo>
                  <a:cubicBezTo>
                    <a:pt x="194718" y="7280"/>
                    <a:pt x="207377" y="0"/>
                    <a:pt x="221068" y="0"/>
                  </a:cubicBezTo>
                  <a:lnTo>
                    <a:pt x="774395" y="0"/>
                  </a:lnTo>
                  <a:cubicBezTo>
                    <a:pt x="788086" y="0"/>
                    <a:pt x="800745" y="7280"/>
                    <a:pt x="807630" y="19114"/>
                  </a:cubicBezTo>
                  <a:lnTo>
                    <a:pt x="988588" y="330136"/>
                  </a:lnTo>
                  <a:cubicBezTo>
                    <a:pt x="995463" y="341951"/>
                    <a:pt x="995463" y="356549"/>
                    <a:pt x="988588" y="368364"/>
                  </a:cubicBezTo>
                  <a:close/>
                </a:path>
              </a:pathLst>
            </a:custGeom>
            <a:blipFill>
              <a:blip r:embed="rId3"/>
              <a:stretch>
                <a:fillRect l="-2841" t="0" r="-2841" b="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360" y="0"/>
              <a:ext cx="804080" cy="698500"/>
            </a:xfrm>
            <a:custGeom>
              <a:avLst/>
              <a:gdLst/>
              <a:ahLst/>
              <a:cxnLst/>
              <a:rect r="r" b="b" t="t" l="l"/>
              <a:pathLst>
                <a:path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74750" y="6426446"/>
            <a:ext cx="4667250" cy="994202"/>
            <a:chOff x="0" y="0"/>
            <a:chExt cx="1229235" cy="2618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29235" cy="261847"/>
            </a:xfrm>
            <a:custGeom>
              <a:avLst/>
              <a:gdLst/>
              <a:ahLst/>
              <a:cxnLst/>
              <a:rect r="r" b="b" t="t" l="l"/>
              <a:pathLst>
                <a:path h="261847" w="1229235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229235" cy="3285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  <a:r>
                <a:rPr lang="en-US" sz="2500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www.rusinagency.com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781393" y="7918934"/>
            <a:ext cx="4883744" cy="4273276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24952" y="36798"/>
              <a:ext cx="762896" cy="674402"/>
            </a:xfrm>
            <a:custGeom>
              <a:avLst/>
              <a:gdLst/>
              <a:ahLst/>
              <a:cxnLst/>
              <a:rect r="r" b="b" t="t" l="l"/>
              <a:pathLst>
                <a:path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FFC107">
                <a:alpha val="8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185256" y="9686925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27265" y="40210"/>
              <a:ext cx="758270" cy="670990"/>
            </a:xfrm>
            <a:custGeom>
              <a:avLst/>
              <a:gdLst/>
              <a:ahLst/>
              <a:cxnLst/>
              <a:rect r="r" b="b" t="t" l="l"/>
              <a:pathLst>
                <a:path h="670990" w="75827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0C2F55">
                <a:alpha val="89804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15187" y="-2501277"/>
            <a:ext cx="4656068" cy="4114800"/>
          </a:xfrm>
          <a:custGeom>
            <a:avLst/>
            <a:gdLst/>
            <a:ahLst/>
            <a:cxnLst/>
            <a:rect r="r" b="b" t="t" l="l"/>
            <a:pathLst>
              <a:path h="4114800" w="4656068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185256" y="-339102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174750" y="4005346"/>
            <a:ext cx="8286924" cy="2079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1"/>
              </a:lnSpc>
            </a:pPr>
            <a:r>
              <a:rPr lang="en-US" sz="8001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BUSINESS DEVELOPMNET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74750" y="8782050"/>
            <a:ext cx="4904101" cy="860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Data: </a:t>
            </a:r>
            <a:r>
              <a:rPr lang="en-US" sz="250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marzec, 2025</a:t>
            </a:r>
          </a:p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Autor</a:t>
            </a:r>
            <a:r>
              <a:rPr lang="en-US" sz="25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: </a:t>
            </a:r>
            <a:r>
              <a:rPr lang="en-US" sz="250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Anna Rusin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948374" y="3009165"/>
            <a:ext cx="2716299" cy="37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3808" spc="-144">
                <a:solidFill>
                  <a:srgbClr val="031B39"/>
                </a:solidFill>
                <a:latin typeface="Hero Bold"/>
                <a:ea typeface="Hero Bold"/>
                <a:cs typeface="Hero Bold"/>
                <a:sym typeface="Hero Bold"/>
              </a:rPr>
              <a:t>rusin</a:t>
            </a:r>
            <a:r>
              <a:rPr lang="en-US" sz="3808" spc="-144">
                <a:solidFill>
                  <a:srgbClr val="F8AC0F"/>
                </a:solidFill>
                <a:latin typeface="Hero Bold"/>
                <a:ea typeface="Hero Bold"/>
                <a:cs typeface="Hero Bold"/>
                <a:sym typeface="Hero Bold"/>
              </a:rPr>
              <a:t>agency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948374" y="3343703"/>
            <a:ext cx="2716299" cy="20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62"/>
              </a:lnSpc>
            </a:pPr>
            <a:r>
              <a:rPr lang="en-US" sz="1151" spc="46">
                <a:solidFill>
                  <a:srgbClr val="031B39"/>
                </a:solidFill>
                <a:latin typeface="Poppins"/>
                <a:ea typeface="Poppins"/>
                <a:cs typeface="Poppins"/>
                <a:sym typeface="Poppins"/>
              </a:rPr>
              <a:t>business development &amp; sourcing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028700" y="2809140"/>
            <a:ext cx="881574" cy="879577"/>
          </a:xfrm>
          <a:custGeom>
            <a:avLst/>
            <a:gdLst/>
            <a:ahLst/>
            <a:cxnLst/>
            <a:rect r="r" b="b" t="t" l="l"/>
            <a:pathLst>
              <a:path h="879577" w="881574">
                <a:moveTo>
                  <a:pt x="0" y="0"/>
                </a:moveTo>
                <a:lnTo>
                  <a:pt x="881574" y="0"/>
                </a:lnTo>
                <a:lnTo>
                  <a:pt x="881574" y="879577"/>
                </a:lnTo>
                <a:lnTo>
                  <a:pt x="0" y="879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9500" t="-22531" r="-33206" b="-5398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29999" y="-3234257"/>
            <a:ext cx="11945087" cy="12492557"/>
            <a:chOff x="0" y="0"/>
            <a:chExt cx="759608" cy="794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294" y="0"/>
              <a:ext cx="753019" cy="794422"/>
            </a:xfrm>
            <a:custGeom>
              <a:avLst/>
              <a:gdLst/>
              <a:ahLst/>
              <a:cxnLst/>
              <a:rect r="r" b="b" t="t" l="l"/>
              <a:pathLst>
                <a:path h="794422" w="753019">
                  <a:moveTo>
                    <a:pt x="747458" y="414521"/>
                  </a:moveTo>
                  <a:lnTo>
                    <a:pt x="561969" y="777112"/>
                  </a:lnTo>
                  <a:cubicBezTo>
                    <a:pt x="556534" y="787737"/>
                    <a:pt x="545605" y="794422"/>
                    <a:pt x="533670" y="794422"/>
                  </a:cubicBezTo>
                  <a:lnTo>
                    <a:pt x="219350" y="794422"/>
                  </a:lnTo>
                  <a:cubicBezTo>
                    <a:pt x="207415" y="794422"/>
                    <a:pt x="196486" y="787737"/>
                    <a:pt x="191051" y="777112"/>
                  </a:cubicBezTo>
                  <a:lnTo>
                    <a:pt x="5561" y="414521"/>
                  </a:lnTo>
                  <a:cubicBezTo>
                    <a:pt x="0" y="403651"/>
                    <a:pt x="0" y="390771"/>
                    <a:pt x="5561" y="379901"/>
                  </a:cubicBezTo>
                  <a:lnTo>
                    <a:pt x="191051" y="17310"/>
                  </a:lnTo>
                  <a:cubicBezTo>
                    <a:pt x="196486" y="6685"/>
                    <a:pt x="207415" y="0"/>
                    <a:pt x="219350" y="0"/>
                  </a:cubicBezTo>
                  <a:lnTo>
                    <a:pt x="533670" y="0"/>
                  </a:lnTo>
                  <a:cubicBezTo>
                    <a:pt x="545605" y="0"/>
                    <a:pt x="556534" y="6685"/>
                    <a:pt x="561969" y="17310"/>
                  </a:cubicBezTo>
                  <a:lnTo>
                    <a:pt x="747458" y="379901"/>
                  </a:lnTo>
                  <a:cubicBezTo>
                    <a:pt x="753019" y="390771"/>
                    <a:pt x="753019" y="403651"/>
                    <a:pt x="747458" y="414521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</p:spPr>
          <p:txBody>
            <a:bodyPr anchor="ctr" rtlCol="false" tIns="59834" lIns="59834" bIns="59834" rIns="59834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272775" y="3752704"/>
            <a:ext cx="17089578" cy="5505596"/>
            <a:chOff x="0" y="0"/>
            <a:chExt cx="1258095" cy="4053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787" y="0"/>
              <a:ext cx="1248521" cy="405309"/>
            </a:xfrm>
            <a:custGeom>
              <a:avLst/>
              <a:gdLst/>
              <a:ahLst/>
              <a:cxnLst/>
              <a:rect r="r" b="b" t="t" l="l"/>
              <a:pathLst>
                <a:path h="405309" w="1248521">
                  <a:moveTo>
                    <a:pt x="1036517" y="0"/>
                  </a:moveTo>
                  <a:lnTo>
                    <a:pt x="8804" y="0"/>
                  </a:lnTo>
                  <a:cubicBezTo>
                    <a:pt x="5894" y="0"/>
                    <a:pt x="3193" y="1507"/>
                    <a:pt x="1665" y="3983"/>
                  </a:cubicBezTo>
                  <a:cubicBezTo>
                    <a:pt x="137" y="6458"/>
                    <a:pt x="0" y="9549"/>
                    <a:pt x="1304" y="12149"/>
                  </a:cubicBezTo>
                  <a:lnTo>
                    <a:pt x="192322" y="393160"/>
                  </a:lnTo>
                  <a:cubicBezTo>
                    <a:pt x="196056" y="400607"/>
                    <a:pt x="203673" y="405309"/>
                    <a:pt x="212004" y="405309"/>
                  </a:cubicBezTo>
                  <a:lnTo>
                    <a:pt x="1239717" y="405309"/>
                  </a:lnTo>
                  <a:cubicBezTo>
                    <a:pt x="1242626" y="405309"/>
                    <a:pt x="1245328" y="403802"/>
                    <a:pt x="1246856" y="401326"/>
                  </a:cubicBezTo>
                  <a:cubicBezTo>
                    <a:pt x="1248384" y="398851"/>
                    <a:pt x="1248521" y="395761"/>
                    <a:pt x="1247217" y="393160"/>
                  </a:cubicBezTo>
                  <a:lnTo>
                    <a:pt x="1056199" y="12149"/>
                  </a:lnTo>
                  <a:cubicBezTo>
                    <a:pt x="1052465" y="4702"/>
                    <a:pt x="1044848" y="0"/>
                    <a:pt x="1036517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66675"/>
              <a:ext cx="1054895" cy="471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555750" y="1079825"/>
            <a:ext cx="9857101" cy="41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Otwieramy drzwi do Chińskiego rynku dla polskich producentów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870680" y="-2722500"/>
            <a:ext cx="9825247" cy="11469044"/>
            <a:chOff x="0" y="0"/>
            <a:chExt cx="680562" cy="7944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340" y="0"/>
              <a:ext cx="669881" cy="794422"/>
            </a:xfrm>
            <a:custGeom>
              <a:avLst/>
              <a:gdLst/>
              <a:ahLst/>
              <a:cxnLst/>
              <a:rect r="r" b="b" t="t" l="l"/>
              <a:pathLst>
                <a:path h="794422" w="669881">
                  <a:moveTo>
                    <a:pt x="660867" y="425271"/>
                  </a:moveTo>
                  <a:lnTo>
                    <a:pt x="486376" y="766362"/>
                  </a:lnTo>
                  <a:cubicBezTo>
                    <a:pt x="477566" y="783586"/>
                    <a:pt x="459850" y="794422"/>
                    <a:pt x="440503" y="794422"/>
                  </a:cubicBezTo>
                  <a:lnTo>
                    <a:pt x="229378" y="794422"/>
                  </a:lnTo>
                  <a:cubicBezTo>
                    <a:pt x="210032" y="794422"/>
                    <a:pt x="192316" y="783586"/>
                    <a:pt x="183505" y="766362"/>
                  </a:cubicBezTo>
                  <a:lnTo>
                    <a:pt x="9015" y="425271"/>
                  </a:lnTo>
                  <a:cubicBezTo>
                    <a:pt x="0" y="407650"/>
                    <a:pt x="0" y="386772"/>
                    <a:pt x="9015" y="369151"/>
                  </a:cubicBezTo>
                  <a:lnTo>
                    <a:pt x="183505" y="28060"/>
                  </a:lnTo>
                  <a:cubicBezTo>
                    <a:pt x="192316" y="10837"/>
                    <a:pt x="210032" y="0"/>
                    <a:pt x="229378" y="0"/>
                  </a:cubicBezTo>
                  <a:lnTo>
                    <a:pt x="440503" y="0"/>
                  </a:lnTo>
                  <a:cubicBezTo>
                    <a:pt x="459850" y="0"/>
                    <a:pt x="477566" y="10837"/>
                    <a:pt x="486376" y="28060"/>
                  </a:cubicBezTo>
                  <a:lnTo>
                    <a:pt x="660867" y="369151"/>
                  </a:lnTo>
                  <a:cubicBezTo>
                    <a:pt x="669882" y="386772"/>
                    <a:pt x="669882" y="407650"/>
                    <a:pt x="660867" y="425271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66675"/>
              <a:ext cx="451962" cy="861097"/>
            </a:xfrm>
            <a:prstGeom prst="rect">
              <a:avLst/>
            </a:prstGeom>
          </p:spPr>
          <p:txBody>
            <a:bodyPr anchor="ctr" rtlCol="false" tIns="59834" lIns="59834" bIns="59834" rIns="59834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31976" y="-567685"/>
            <a:ext cx="9455738" cy="10672259"/>
            <a:chOff x="0" y="0"/>
            <a:chExt cx="703867" cy="79442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162" y="0"/>
              <a:ext cx="695543" cy="794422"/>
            </a:xfrm>
            <a:custGeom>
              <a:avLst/>
              <a:gdLst/>
              <a:ahLst/>
              <a:cxnLst/>
              <a:rect r="r" b="b" t="t" l="l"/>
              <a:pathLst>
                <a:path h="794422" w="695543">
                  <a:moveTo>
                    <a:pt x="688518" y="419078"/>
                  </a:moveTo>
                  <a:lnTo>
                    <a:pt x="507691" y="772555"/>
                  </a:lnTo>
                  <a:cubicBezTo>
                    <a:pt x="500825" y="785977"/>
                    <a:pt x="487019" y="794422"/>
                    <a:pt x="471942" y="794422"/>
                  </a:cubicBezTo>
                  <a:lnTo>
                    <a:pt x="223601" y="794422"/>
                  </a:lnTo>
                  <a:cubicBezTo>
                    <a:pt x="208524" y="794422"/>
                    <a:pt x="194718" y="785977"/>
                    <a:pt x="187851" y="772555"/>
                  </a:cubicBezTo>
                  <a:lnTo>
                    <a:pt x="7025" y="419078"/>
                  </a:lnTo>
                  <a:cubicBezTo>
                    <a:pt x="0" y="405347"/>
                    <a:pt x="0" y="389076"/>
                    <a:pt x="7025" y="375344"/>
                  </a:cubicBezTo>
                  <a:lnTo>
                    <a:pt x="187851" y="21867"/>
                  </a:lnTo>
                  <a:cubicBezTo>
                    <a:pt x="194718" y="8445"/>
                    <a:pt x="208524" y="0"/>
                    <a:pt x="223601" y="0"/>
                  </a:cubicBezTo>
                  <a:lnTo>
                    <a:pt x="471942" y="0"/>
                  </a:lnTo>
                  <a:cubicBezTo>
                    <a:pt x="487019" y="0"/>
                    <a:pt x="500825" y="8445"/>
                    <a:pt x="507691" y="21867"/>
                  </a:cubicBezTo>
                  <a:lnTo>
                    <a:pt x="688518" y="375344"/>
                  </a:lnTo>
                  <a:cubicBezTo>
                    <a:pt x="695543" y="389076"/>
                    <a:pt x="695543" y="405347"/>
                    <a:pt x="688518" y="419078"/>
                  </a:cubicBezTo>
                  <a:close/>
                </a:path>
              </a:pathLst>
            </a:custGeom>
            <a:blipFill>
              <a:blip r:embed="rId2"/>
              <a:stretch>
                <a:fillRect l="-44652" t="0" r="-19049" b="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360" y="0"/>
              <a:ext cx="804080" cy="698500"/>
            </a:xfrm>
            <a:custGeom>
              <a:avLst/>
              <a:gdLst/>
              <a:ahLst/>
              <a:cxnLst/>
              <a:rect r="r" b="b" t="t" l="l"/>
              <a:pathLst>
                <a:path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203448">
            <a:off x="16087195" y="-567063"/>
            <a:ext cx="2401361" cy="2458731"/>
          </a:xfrm>
          <a:custGeom>
            <a:avLst/>
            <a:gdLst/>
            <a:ahLst/>
            <a:cxnLst/>
            <a:rect r="r" b="b" t="t" l="l"/>
            <a:pathLst>
              <a:path h="2458731" w="240136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-435741" y="9972675"/>
            <a:ext cx="17403799" cy="2759967"/>
          </a:xfrm>
          <a:custGeom>
            <a:avLst/>
            <a:gdLst/>
            <a:ahLst/>
            <a:cxnLst/>
            <a:rect r="r" b="b" t="t" l="l"/>
            <a:pathLst>
              <a:path h="2759967" w="17403799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265736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1431866" y="444810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7923320" y="2365631"/>
            <a:ext cx="383730" cy="295344"/>
            <a:chOff x="0" y="0"/>
            <a:chExt cx="101065" cy="7778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1065" cy="77786"/>
            </a:xfrm>
            <a:custGeom>
              <a:avLst/>
              <a:gdLst/>
              <a:ahLst/>
              <a:cxnLst/>
              <a:rect r="r" b="b" t="t" l="l"/>
              <a:pathLst>
                <a:path h="77786" w="101065">
                  <a:moveTo>
                    <a:pt x="0" y="0"/>
                  </a:moveTo>
                  <a:lnTo>
                    <a:pt x="101065" y="0"/>
                  </a:lnTo>
                  <a:lnTo>
                    <a:pt x="101065" y="77786"/>
                  </a:lnTo>
                  <a:lnTo>
                    <a:pt x="0" y="777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66675"/>
              <a:ext cx="101065" cy="144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555750" y="1856347"/>
            <a:ext cx="10684439" cy="833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09"/>
              </a:lnSpc>
            </a:pPr>
            <a:r>
              <a:rPr lang="en-US" sz="6499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MISJA HANDLOWA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55750" y="2785418"/>
            <a:ext cx="10684439" cy="52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4"/>
              </a:lnSpc>
            </a:pPr>
            <a:r>
              <a:rPr lang="en-US" sz="41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CCEEC W NINGBO 22/25 MAJA 2025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74750" y="4089400"/>
            <a:ext cx="10857226" cy="457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Nasze atuty i korzyści dla Twojej firmy na targach China–CEE w Ningbo</a:t>
            </a:r>
          </a:p>
          <a:p>
            <a:pPr algn="l">
              <a:lnSpc>
                <a:spcPts val="2800"/>
              </a:lnSpc>
            </a:pP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 u="sng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Doświadczenie w Ningbo:</a:t>
            </a: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W ubiegłym roku odwiedziliśmy miejscowe centrum wystawiennicze, zyskując dogłębną wiedzę o przestrzeni targowej i nawiązując kontakty z lokalnymi kupcami i agentami.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 u="sng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Specjalistyczne szkolenie:</a:t>
            </a: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Program dla biznes deweloperów z krajów należących do Jedwabnego Szlaku organizowany przez rząd chiński w ramach Jedwabnego Szlaku, dzięki czemu rozumiemy lokalne realia rynku oraz kulturę biznesu.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 u="sng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Lokalna obecność</a:t>
            </a:r>
            <a:r>
              <a:rPr lang="en-US" sz="2000" spc="10" u="sng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:</a:t>
            </a: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Współpracujemy ściśle z agentami, którzy aktywnie pozyskują odbiorców w Chinach, ułatwiając skuteczne nawiązywanie relacji handlowych.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 u="sng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Oferta reprezentacji:</a:t>
            </a: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Świadczymy kompleksową obsługę na targach – prezentacja produktów na stoisku, zaproszenie potencjalnych klientów, tłumaczenie z chińskiego.</a:t>
            </a:r>
          </a:p>
          <a:p>
            <a:pPr algn="l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767345" y="-961289"/>
            <a:ext cx="8550318" cy="13678304"/>
          </a:xfrm>
          <a:custGeom>
            <a:avLst/>
            <a:gdLst/>
            <a:ahLst/>
            <a:cxnLst/>
            <a:rect r="r" b="b" t="t" l="l"/>
            <a:pathLst>
              <a:path h="13678304" w="8550318">
                <a:moveTo>
                  <a:pt x="0" y="0"/>
                </a:moveTo>
                <a:lnTo>
                  <a:pt x="8550318" y="0"/>
                </a:lnTo>
                <a:lnTo>
                  <a:pt x="8550318" y="13678304"/>
                </a:lnTo>
                <a:lnTo>
                  <a:pt x="0" y="1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65" t="-3213" r="-9744" b="-192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-377917" y="4370418"/>
            <a:ext cx="1022473" cy="511236"/>
          </a:xfrm>
          <a:custGeom>
            <a:avLst/>
            <a:gdLst/>
            <a:ahLst/>
            <a:cxnLst/>
            <a:rect r="r" b="b" t="t" l="l"/>
            <a:pathLst>
              <a:path h="511236" w="1022473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-912042" y="9972675"/>
            <a:ext cx="18171342" cy="1488977"/>
          </a:xfrm>
          <a:custGeom>
            <a:avLst/>
            <a:gdLst/>
            <a:ahLst/>
            <a:cxnLst/>
            <a:rect r="r" b="b" t="t" l="l"/>
            <a:pathLst>
              <a:path h="1488977" w="18171342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54223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289414" y="1082004"/>
            <a:ext cx="4903239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b="true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AGENDA</a:t>
            </a:r>
          </a:p>
        </p:txBody>
      </p:sp>
      <p:grpSp>
        <p:nvGrpSpPr>
          <p:cNvPr name="Group 6" id="6"/>
          <p:cNvGrpSpPr/>
          <p:nvPr/>
        </p:nvGrpSpPr>
        <p:grpSpPr>
          <a:xfrm rot="-10800000">
            <a:off x="1329015" y="-702863"/>
            <a:ext cx="4612179" cy="2687340"/>
            <a:chOff x="0" y="0"/>
            <a:chExt cx="812800" cy="4735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5553" y="23144"/>
              <a:ext cx="761694" cy="450444"/>
            </a:xfrm>
            <a:custGeom>
              <a:avLst/>
              <a:gdLst/>
              <a:ahLst/>
              <a:cxnLst/>
              <a:rect r="r" b="b" t="t" l="l"/>
              <a:pathLst>
                <a:path h="450444" w="761694">
                  <a:moveTo>
                    <a:pt x="413641" y="15072"/>
                  </a:moveTo>
                  <a:lnTo>
                    <a:pt x="754453" y="412228"/>
                  </a:lnTo>
                  <a:cubicBezTo>
                    <a:pt x="760341" y="419089"/>
                    <a:pt x="761694" y="428750"/>
                    <a:pt x="757919" y="436964"/>
                  </a:cubicBezTo>
                  <a:cubicBezTo>
                    <a:pt x="754143" y="445179"/>
                    <a:pt x="745930" y="450443"/>
                    <a:pt x="736890" y="450443"/>
                  </a:cubicBezTo>
                  <a:lnTo>
                    <a:pt x="24804" y="450443"/>
                  </a:lnTo>
                  <a:cubicBezTo>
                    <a:pt x="15764" y="450443"/>
                    <a:pt x="7551" y="445179"/>
                    <a:pt x="3775" y="436964"/>
                  </a:cubicBezTo>
                  <a:cubicBezTo>
                    <a:pt x="0" y="428750"/>
                    <a:pt x="1353" y="419089"/>
                    <a:pt x="7241" y="412228"/>
                  </a:cubicBezTo>
                  <a:lnTo>
                    <a:pt x="348053" y="15072"/>
                  </a:lnTo>
                  <a:cubicBezTo>
                    <a:pt x="356263" y="5505"/>
                    <a:pt x="368241" y="0"/>
                    <a:pt x="380847" y="0"/>
                  </a:cubicBezTo>
                  <a:cubicBezTo>
                    <a:pt x="393453" y="0"/>
                    <a:pt x="405431" y="5505"/>
                    <a:pt x="413641" y="15072"/>
                  </a:cubicBezTo>
                  <a:close/>
                </a:path>
              </a:pathLst>
            </a:custGeom>
            <a:solidFill>
              <a:srgbClr val="0C2F55">
                <a:alpha val="89804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153205"/>
              <a:ext cx="558800" cy="286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639985" y="-542439"/>
            <a:ext cx="15648015" cy="2526916"/>
            <a:chOff x="0" y="0"/>
            <a:chExt cx="1571072" cy="25370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30" y="0"/>
              <a:ext cx="1556612" cy="253704"/>
            </a:xfrm>
            <a:custGeom>
              <a:avLst/>
              <a:gdLst/>
              <a:ahLst/>
              <a:cxnLst/>
              <a:rect r="r" b="b" t="t" l="l"/>
              <a:pathLst>
                <a:path h="253704" w="1556612">
                  <a:moveTo>
                    <a:pt x="1345800" y="0"/>
                  </a:moveTo>
                  <a:lnTo>
                    <a:pt x="7613" y="0"/>
                  </a:lnTo>
                  <a:cubicBezTo>
                    <a:pt x="4872" y="0"/>
                    <a:pt x="2373" y="1572"/>
                    <a:pt x="1187" y="4042"/>
                  </a:cubicBezTo>
                  <a:cubicBezTo>
                    <a:pt x="0" y="6513"/>
                    <a:pt x="335" y="9445"/>
                    <a:pt x="2049" y="11585"/>
                  </a:cubicBezTo>
                  <a:lnTo>
                    <a:pt x="186691" y="242119"/>
                  </a:lnTo>
                  <a:cubicBezTo>
                    <a:pt x="192556" y="249442"/>
                    <a:pt x="201431" y="253704"/>
                    <a:pt x="210813" y="253704"/>
                  </a:cubicBezTo>
                  <a:lnTo>
                    <a:pt x="1549000" y="253704"/>
                  </a:lnTo>
                  <a:cubicBezTo>
                    <a:pt x="1551741" y="253704"/>
                    <a:pt x="1554239" y="252133"/>
                    <a:pt x="1555426" y="249662"/>
                  </a:cubicBezTo>
                  <a:cubicBezTo>
                    <a:pt x="1556612" y="247191"/>
                    <a:pt x="1556277" y="244259"/>
                    <a:pt x="1554564" y="242119"/>
                  </a:cubicBezTo>
                  <a:lnTo>
                    <a:pt x="1369921" y="11585"/>
                  </a:lnTo>
                  <a:cubicBezTo>
                    <a:pt x="1364056" y="4262"/>
                    <a:pt x="1355182" y="0"/>
                    <a:pt x="13458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66675"/>
              <a:ext cx="1367872" cy="3203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5400000">
            <a:off x="17259300" y="7096804"/>
            <a:ext cx="2057400" cy="807530"/>
          </a:xfrm>
          <a:custGeom>
            <a:avLst/>
            <a:gdLst/>
            <a:ahLst/>
            <a:cxnLst/>
            <a:rect r="r" b="b" t="t" l="l"/>
            <a:pathLst>
              <a:path h="807530" w="205740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771500" y="535304"/>
            <a:ext cx="8055750" cy="101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5"/>
              </a:lnSpc>
            </a:pPr>
            <a:r>
              <a:rPr lang="en-US" sz="6900" b="true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WIARYGODNOŚĆ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60626" y="0"/>
            <a:ext cx="10399005" cy="10281761"/>
            <a:chOff x="0" y="0"/>
            <a:chExt cx="406400" cy="4018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401818"/>
            </a:xfrm>
            <a:custGeom>
              <a:avLst/>
              <a:gdLst/>
              <a:ahLst/>
              <a:cxnLst/>
              <a:rect r="r" b="b" t="t" l="l"/>
              <a:pathLst>
                <a:path h="401818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401818"/>
                  </a:lnTo>
                  <a:lnTo>
                    <a:pt x="0" y="4018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66675"/>
              <a:ext cx="203200" cy="4684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292460" y="-4624142"/>
            <a:ext cx="15839091" cy="8353315"/>
            <a:chOff x="0" y="0"/>
            <a:chExt cx="1324457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408" y="0"/>
              <a:ext cx="1321641" cy="698500"/>
            </a:xfrm>
            <a:custGeom>
              <a:avLst/>
              <a:gdLst/>
              <a:ahLst/>
              <a:cxnLst/>
              <a:rect r="r" b="b" t="t" l="l"/>
              <a:pathLst>
                <a:path h="698500" w="1321641">
                  <a:moveTo>
                    <a:pt x="1319362" y="355587"/>
                  </a:moveTo>
                  <a:lnTo>
                    <a:pt x="1123536" y="692163"/>
                  </a:lnTo>
                  <a:cubicBezTo>
                    <a:pt x="1121253" y="696086"/>
                    <a:pt x="1117056" y="698500"/>
                    <a:pt x="1112517" y="698500"/>
                  </a:cubicBezTo>
                  <a:lnTo>
                    <a:pt x="209124" y="698500"/>
                  </a:lnTo>
                  <a:cubicBezTo>
                    <a:pt x="204585" y="698500"/>
                    <a:pt x="200388" y="696086"/>
                    <a:pt x="198105" y="692163"/>
                  </a:cubicBezTo>
                  <a:lnTo>
                    <a:pt x="2279" y="355587"/>
                  </a:lnTo>
                  <a:cubicBezTo>
                    <a:pt x="0" y="351670"/>
                    <a:pt x="0" y="346830"/>
                    <a:pt x="2279" y="342913"/>
                  </a:cubicBezTo>
                  <a:lnTo>
                    <a:pt x="198105" y="6337"/>
                  </a:lnTo>
                  <a:cubicBezTo>
                    <a:pt x="200388" y="2414"/>
                    <a:pt x="204585" y="0"/>
                    <a:pt x="209124" y="0"/>
                  </a:cubicBezTo>
                  <a:lnTo>
                    <a:pt x="1112517" y="0"/>
                  </a:lnTo>
                  <a:cubicBezTo>
                    <a:pt x="1117056" y="0"/>
                    <a:pt x="1121253" y="2414"/>
                    <a:pt x="1123536" y="6337"/>
                  </a:cubicBezTo>
                  <a:lnTo>
                    <a:pt x="1319362" y="342913"/>
                  </a:lnTo>
                  <a:cubicBezTo>
                    <a:pt x="1321641" y="346830"/>
                    <a:pt x="1321641" y="351670"/>
                    <a:pt x="1319362" y="355587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66675"/>
              <a:ext cx="1095857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11884095" y="246603"/>
            <a:ext cx="9721007" cy="8882570"/>
          </a:xfrm>
          <a:custGeom>
            <a:avLst/>
            <a:gdLst/>
            <a:ahLst/>
            <a:cxnLst/>
            <a:rect r="r" b="b" t="t" l="l"/>
            <a:pathLst>
              <a:path h="8882570" w="9721007">
                <a:moveTo>
                  <a:pt x="0" y="0"/>
                </a:moveTo>
                <a:lnTo>
                  <a:pt x="9721007" y="0"/>
                </a:lnTo>
                <a:lnTo>
                  <a:pt x="9721007" y="8882570"/>
                </a:lnTo>
                <a:lnTo>
                  <a:pt x="0" y="8882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257377" y="961785"/>
            <a:ext cx="11838246" cy="9805715"/>
            <a:chOff x="0" y="0"/>
            <a:chExt cx="485107" cy="40181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1604" y="0"/>
              <a:ext cx="461898" cy="401818"/>
            </a:xfrm>
            <a:custGeom>
              <a:avLst/>
              <a:gdLst/>
              <a:ahLst/>
              <a:cxnLst/>
              <a:rect r="r" b="b" t="t" l="l"/>
              <a:pathLst>
                <a:path h="401818" w="461898">
                  <a:moveTo>
                    <a:pt x="224295" y="0"/>
                  </a:moveTo>
                  <a:lnTo>
                    <a:pt x="440804" y="0"/>
                  </a:lnTo>
                  <a:cubicBezTo>
                    <a:pt x="447789" y="0"/>
                    <a:pt x="454273" y="3625"/>
                    <a:pt x="457932" y="9575"/>
                  </a:cubicBezTo>
                  <a:cubicBezTo>
                    <a:pt x="461590" y="15525"/>
                    <a:pt x="461899" y="22947"/>
                    <a:pt x="458747" y="29180"/>
                  </a:cubicBezTo>
                  <a:lnTo>
                    <a:pt x="285059" y="372638"/>
                  </a:lnTo>
                  <a:cubicBezTo>
                    <a:pt x="276009" y="390535"/>
                    <a:pt x="257659" y="401818"/>
                    <a:pt x="237604" y="401818"/>
                  </a:cubicBezTo>
                  <a:lnTo>
                    <a:pt x="21095" y="401818"/>
                  </a:lnTo>
                  <a:cubicBezTo>
                    <a:pt x="14110" y="401818"/>
                    <a:pt x="7626" y="398193"/>
                    <a:pt x="3967" y="392243"/>
                  </a:cubicBezTo>
                  <a:cubicBezTo>
                    <a:pt x="309" y="386293"/>
                    <a:pt x="0" y="378871"/>
                    <a:pt x="3152" y="372638"/>
                  </a:cubicBezTo>
                  <a:lnTo>
                    <a:pt x="176840" y="29180"/>
                  </a:lnTo>
                  <a:cubicBezTo>
                    <a:pt x="185890" y="11283"/>
                    <a:pt x="204240" y="0"/>
                    <a:pt x="224295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66675"/>
              <a:ext cx="281907" cy="4684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627491" y="1232820"/>
            <a:ext cx="12952146" cy="9544221"/>
            <a:chOff x="0" y="0"/>
            <a:chExt cx="545061" cy="4016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0610" y="0"/>
              <a:ext cx="523840" cy="401646"/>
            </a:xfrm>
            <a:custGeom>
              <a:avLst/>
              <a:gdLst/>
              <a:ahLst/>
              <a:cxnLst/>
              <a:rect r="r" b="b" t="t" l="l"/>
              <a:pathLst>
                <a:path h="401646" w="523840">
                  <a:moveTo>
                    <a:pt x="222477" y="0"/>
                  </a:moveTo>
                  <a:lnTo>
                    <a:pt x="504564" y="0"/>
                  </a:lnTo>
                  <a:cubicBezTo>
                    <a:pt x="510947" y="0"/>
                    <a:pt x="516873" y="3313"/>
                    <a:pt x="520216" y="8751"/>
                  </a:cubicBezTo>
                  <a:cubicBezTo>
                    <a:pt x="523559" y="14189"/>
                    <a:pt x="523841" y="20972"/>
                    <a:pt x="520959" y="26668"/>
                  </a:cubicBezTo>
                  <a:lnTo>
                    <a:pt x="344742" y="374978"/>
                  </a:lnTo>
                  <a:cubicBezTo>
                    <a:pt x="336467" y="391335"/>
                    <a:pt x="319695" y="401646"/>
                    <a:pt x="301364" y="401646"/>
                  </a:cubicBezTo>
                  <a:lnTo>
                    <a:pt x="19277" y="401646"/>
                  </a:lnTo>
                  <a:cubicBezTo>
                    <a:pt x="12893" y="401646"/>
                    <a:pt x="6967" y="398333"/>
                    <a:pt x="3624" y="392895"/>
                  </a:cubicBezTo>
                  <a:cubicBezTo>
                    <a:pt x="281" y="387457"/>
                    <a:pt x="0" y="380674"/>
                    <a:pt x="2882" y="374978"/>
                  </a:cubicBezTo>
                  <a:lnTo>
                    <a:pt x="179098" y="26668"/>
                  </a:lnTo>
                  <a:cubicBezTo>
                    <a:pt x="187373" y="10311"/>
                    <a:pt x="204146" y="0"/>
                    <a:pt x="222477" y="0"/>
                  </a:cubicBezTo>
                  <a:close/>
                </a:path>
              </a:pathLst>
            </a:custGeom>
            <a:blipFill>
              <a:blip r:embed="rId3"/>
              <a:stretch>
                <a:fillRect l="-8407" t="0" r="-5639" b="-11038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465592" y="9677400"/>
            <a:ext cx="2085975" cy="818745"/>
          </a:xfrm>
          <a:custGeom>
            <a:avLst/>
            <a:gdLst/>
            <a:ahLst/>
            <a:cxnLst/>
            <a:rect r="r" b="b" t="t" l="l"/>
            <a:pathLst>
              <a:path h="818745" w="208597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561733" y="3857975"/>
            <a:ext cx="6557999" cy="956408"/>
            <a:chOff x="0" y="0"/>
            <a:chExt cx="1727210" cy="25189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27209" cy="251894"/>
            </a:xfrm>
            <a:custGeom>
              <a:avLst/>
              <a:gdLst/>
              <a:ahLst/>
              <a:cxnLst/>
              <a:rect r="r" b="b" t="t" l="l"/>
              <a:pathLst>
                <a:path h="251894" w="1727209">
                  <a:moveTo>
                    <a:pt x="17708" y="0"/>
                  </a:moveTo>
                  <a:lnTo>
                    <a:pt x="1709501" y="0"/>
                  </a:lnTo>
                  <a:cubicBezTo>
                    <a:pt x="1714198" y="0"/>
                    <a:pt x="1718702" y="1866"/>
                    <a:pt x="1722023" y="5187"/>
                  </a:cubicBezTo>
                  <a:cubicBezTo>
                    <a:pt x="1725344" y="8507"/>
                    <a:pt x="1727209" y="13012"/>
                    <a:pt x="1727209" y="17708"/>
                  </a:cubicBezTo>
                  <a:lnTo>
                    <a:pt x="1727209" y="234186"/>
                  </a:lnTo>
                  <a:cubicBezTo>
                    <a:pt x="1727209" y="238882"/>
                    <a:pt x="1725344" y="243386"/>
                    <a:pt x="1722023" y="246707"/>
                  </a:cubicBezTo>
                  <a:cubicBezTo>
                    <a:pt x="1718702" y="250028"/>
                    <a:pt x="1714198" y="251894"/>
                    <a:pt x="1709501" y="251894"/>
                  </a:cubicBezTo>
                  <a:lnTo>
                    <a:pt x="17708" y="251894"/>
                  </a:lnTo>
                  <a:cubicBezTo>
                    <a:pt x="13012" y="251894"/>
                    <a:pt x="8507" y="250028"/>
                    <a:pt x="5187" y="246707"/>
                  </a:cubicBezTo>
                  <a:cubicBezTo>
                    <a:pt x="1866" y="243386"/>
                    <a:pt x="0" y="238882"/>
                    <a:pt x="0" y="234186"/>
                  </a:cubicBezTo>
                  <a:lnTo>
                    <a:pt x="0" y="17708"/>
                  </a:lnTo>
                  <a:cubicBezTo>
                    <a:pt x="0" y="13012"/>
                    <a:pt x="1866" y="8507"/>
                    <a:pt x="5187" y="5187"/>
                  </a:cubicBezTo>
                  <a:cubicBezTo>
                    <a:pt x="8507" y="1866"/>
                    <a:pt x="13012" y="0"/>
                    <a:pt x="17708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727210" cy="3185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176500" y="-292020"/>
            <a:ext cx="4035505" cy="818745"/>
            <a:chOff x="0" y="0"/>
            <a:chExt cx="5380674" cy="10916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2599374" y="0"/>
              <a:ext cx="2781300" cy="1091660"/>
            </a:xfrm>
            <a:custGeom>
              <a:avLst/>
              <a:gdLst/>
              <a:ahLst/>
              <a:cxnLst/>
              <a:rect r="r" b="b" t="t" l="l"/>
              <a:pathLst>
                <a:path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87304" cy="1091660"/>
            </a:xfrm>
            <a:custGeom>
              <a:avLst/>
              <a:gdLst/>
              <a:ahLst/>
              <a:cxnLst/>
              <a:rect r="r" b="b" t="t" l="l"/>
              <a:pathLst>
                <a:path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11819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313417" y="890167"/>
            <a:ext cx="9557980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O NAS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78609" y="2225003"/>
            <a:ext cx="9835314" cy="211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Doświadczony zespół specjalistów z wiedzą o rynkach azjatyckich.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Lokalni agenci w krajach docelowych i Polsce.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Znajomość lokalnej kultury i biznesu.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Skuteczne strategie wejścia na rynek.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078609" y="5008852"/>
            <a:ext cx="6523545" cy="175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25+ lat doświadczenia w zarządzaniu fabrykami, produkcją, ekspansją,  łańcuchem dostaw.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Sp</a:t>
            </a: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ecjalizacja: business development, sourcing dostawców, strategie rozwoju.</a:t>
            </a: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267251" y="1657801"/>
            <a:ext cx="734203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1D7363"/>
                </a:solidFill>
                <a:latin typeface="TT Norms Bold"/>
                <a:ea typeface="TT Norms Bold"/>
                <a:cs typeface="TT Norms Bold"/>
                <a:sym typeface="TT Norms Bold"/>
              </a:rPr>
              <a:t>Eksperci od rynków azjatyckich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78609" y="4026616"/>
            <a:ext cx="4468432" cy="533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Kompetencje operacyjne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5970737" y="8578892"/>
            <a:ext cx="4307273" cy="3015761"/>
            <a:chOff x="0" y="0"/>
            <a:chExt cx="505660" cy="35404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24845" y="0"/>
              <a:ext cx="455970" cy="354041"/>
            </a:xfrm>
            <a:custGeom>
              <a:avLst/>
              <a:gdLst/>
              <a:ahLst/>
              <a:cxnLst/>
              <a:rect r="r" b="b" t="t" l="l"/>
              <a:pathLst>
                <a:path h="354041" w="455970">
                  <a:moveTo>
                    <a:pt x="241264" y="0"/>
                  </a:moveTo>
                  <a:lnTo>
                    <a:pt x="417906" y="0"/>
                  </a:lnTo>
                  <a:cubicBezTo>
                    <a:pt x="430904" y="0"/>
                    <a:pt x="442917" y="6926"/>
                    <a:pt x="449431" y="18174"/>
                  </a:cubicBezTo>
                  <a:cubicBezTo>
                    <a:pt x="455944" y="29422"/>
                    <a:pt x="455970" y="43288"/>
                    <a:pt x="449500" y="54561"/>
                  </a:cubicBezTo>
                  <a:lnTo>
                    <a:pt x="308931" y="299480"/>
                  </a:lnTo>
                  <a:cubicBezTo>
                    <a:pt x="289560" y="333229"/>
                    <a:pt x="253619" y="354041"/>
                    <a:pt x="214706" y="354041"/>
                  </a:cubicBezTo>
                  <a:lnTo>
                    <a:pt x="38064" y="354041"/>
                  </a:lnTo>
                  <a:cubicBezTo>
                    <a:pt x="25066" y="354041"/>
                    <a:pt x="13053" y="347115"/>
                    <a:pt x="6540" y="335867"/>
                  </a:cubicBezTo>
                  <a:cubicBezTo>
                    <a:pt x="27" y="324619"/>
                    <a:pt x="0" y="310753"/>
                    <a:pt x="6470" y="299480"/>
                  </a:cubicBezTo>
                  <a:lnTo>
                    <a:pt x="147040" y="54561"/>
                  </a:lnTo>
                  <a:cubicBezTo>
                    <a:pt x="166410" y="20812"/>
                    <a:pt x="202351" y="0"/>
                    <a:pt x="241264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01600" y="-66675"/>
              <a:ext cx="302460" cy="420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4360" y="0"/>
              <a:ext cx="804080" cy="698500"/>
            </a:xfrm>
            <a:custGeom>
              <a:avLst/>
              <a:gdLst/>
              <a:ahLst/>
              <a:cxnLst/>
              <a:rect r="r" b="b" t="t" l="l"/>
              <a:pathLst>
                <a:path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7674864" y="9720423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732730" y="-3588075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-465592" y="6640504"/>
            <a:ext cx="9419243" cy="956408"/>
            <a:chOff x="0" y="0"/>
            <a:chExt cx="2480788" cy="25189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480788" cy="251894"/>
            </a:xfrm>
            <a:custGeom>
              <a:avLst/>
              <a:gdLst/>
              <a:ahLst/>
              <a:cxnLst/>
              <a:rect r="r" b="b" t="t" l="l"/>
              <a:pathLst>
                <a:path h="251894" w="2480788">
                  <a:moveTo>
                    <a:pt x="12329" y="0"/>
                  </a:moveTo>
                  <a:lnTo>
                    <a:pt x="2468459" y="0"/>
                  </a:lnTo>
                  <a:cubicBezTo>
                    <a:pt x="2475268" y="0"/>
                    <a:pt x="2480788" y="5520"/>
                    <a:pt x="2480788" y="12329"/>
                  </a:cubicBezTo>
                  <a:lnTo>
                    <a:pt x="2480788" y="239565"/>
                  </a:lnTo>
                  <a:cubicBezTo>
                    <a:pt x="2480788" y="242834"/>
                    <a:pt x="2479489" y="245970"/>
                    <a:pt x="2477177" y="248283"/>
                  </a:cubicBezTo>
                  <a:cubicBezTo>
                    <a:pt x="2474865" y="250595"/>
                    <a:pt x="2471729" y="251894"/>
                    <a:pt x="2468459" y="251894"/>
                  </a:cubicBezTo>
                  <a:lnTo>
                    <a:pt x="12329" y="251894"/>
                  </a:lnTo>
                  <a:cubicBezTo>
                    <a:pt x="9059" y="251894"/>
                    <a:pt x="5923" y="250595"/>
                    <a:pt x="3611" y="248283"/>
                  </a:cubicBezTo>
                  <a:cubicBezTo>
                    <a:pt x="1299" y="245970"/>
                    <a:pt x="0" y="242834"/>
                    <a:pt x="0" y="239565"/>
                  </a:cubicBezTo>
                  <a:lnTo>
                    <a:pt x="0" y="12329"/>
                  </a:lnTo>
                  <a:cubicBezTo>
                    <a:pt x="0" y="9059"/>
                    <a:pt x="1299" y="5923"/>
                    <a:pt x="3611" y="3611"/>
                  </a:cubicBezTo>
                  <a:cubicBezTo>
                    <a:pt x="5923" y="1299"/>
                    <a:pt x="9059" y="0"/>
                    <a:pt x="12329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66675"/>
              <a:ext cx="2480788" cy="3185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174750" y="6809146"/>
            <a:ext cx="7685876" cy="533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Kompetencje produktowe i marketingowe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74750" y="7675605"/>
            <a:ext cx="6523545" cy="211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przygotowanie dedykowanego brandingu, siatki kolekcji, projektowanie przemysłowe, sampling,</a:t>
            </a:r>
          </a:p>
          <a:p>
            <a:pPr algn="l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marketing 360 (strategie komunikacji, PR, event marketing, kreacja i produckcja reklam, influence marketing)</a:t>
            </a:r>
          </a:p>
          <a:p>
            <a:pPr algn="l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17226" y="1600663"/>
            <a:ext cx="2264739" cy="226473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-521908" y="-4058780"/>
            <a:ext cx="21147006" cy="7269283"/>
          </a:xfrm>
          <a:custGeom>
            <a:avLst/>
            <a:gdLst/>
            <a:ahLst/>
            <a:cxnLst/>
            <a:rect r="r" b="b" t="t" l="l"/>
            <a:pathLst>
              <a:path h="7269283" w="21147006">
                <a:moveTo>
                  <a:pt x="21147006" y="0"/>
                </a:moveTo>
                <a:lnTo>
                  <a:pt x="0" y="0"/>
                </a:lnTo>
                <a:lnTo>
                  <a:pt x="0" y="7269283"/>
                </a:lnTo>
                <a:lnTo>
                  <a:pt x="21147006" y="7269283"/>
                </a:lnTo>
                <a:lnTo>
                  <a:pt x="2114700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620750" y="-1533177"/>
            <a:ext cx="5555395" cy="2218077"/>
            <a:chOff x="0" y="0"/>
            <a:chExt cx="890604" cy="3555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0968" y="0"/>
              <a:ext cx="868668" cy="355587"/>
            </a:xfrm>
            <a:custGeom>
              <a:avLst/>
              <a:gdLst/>
              <a:ahLst/>
              <a:cxnLst/>
              <a:rect r="r" b="b" t="t" l="l"/>
              <a:pathLst>
                <a:path h="355587" w="868668">
                  <a:moveTo>
                    <a:pt x="648564" y="0"/>
                  </a:moveTo>
                  <a:lnTo>
                    <a:pt x="16904" y="0"/>
                  </a:lnTo>
                  <a:cubicBezTo>
                    <a:pt x="11138" y="0"/>
                    <a:pt x="5808" y="3069"/>
                    <a:pt x="2914" y="8056"/>
                  </a:cubicBezTo>
                  <a:cubicBezTo>
                    <a:pt x="20" y="13043"/>
                    <a:pt x="0" y="19193"/>
                    <a:pt x="2861" y="24199"/>
                  </a:cubicBezTo>
                  <a:lnTo>
                    <a:pt x="178403" y="331388"/>
                  </a:lnTo>
                  <a:cubicBezTo>
                    <a:pt x="186955" y="346352"/>
                    <a:pt x="202869" y="355587"/>
                    <a:pt x="220104" y="355587"/>
                  </a:cubicBezTo>
                  <a:lnTo>
                    <a:pt x="851764" y="355587"/>
                  </a:lnTo>
                  <a:cubicBezTo>
                    <a:pt x="857530" y="355587"/>
                    <a:pt x="862860" y="352518"/>
                    <a:pt x="865754" y="347531"/>
                  </a:cubicBezTo>
                  <a:cubicBezTo>
                    <a:pt x="868647" y="342544"/>
                    <a:pt x="868668" y="336394"/>
                    <a:pt x="865807" y="331388"/>
                  </a:cubicBezTo>
                  <a:lnTo>
                    <a:pt x="690265" y="24199"/>
                  </a:lnTo>
                  <a:cubicBezTo>
                    <a:pt x="681713" y="9235"/>
                    <a:pt x="665799" y="0"/>
                    <a:pt x="648564" y="0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66675"/>
              <a:ext cx="687404" cy="422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2203448">
            <a:off x="16559554" y="-485845"/>
            <a:ext cx="1860169" cy="1904610"/>
          </a:xfrm>
          <a:custGeom>
            <a:avLst/>
            <a:gdLst/>
            <a:ahLst/>
            <a:cxnLst/>
            <a:rect r="r" b="b" t="t" l="l"/>
            <a:pathLst>
              <a:path h="1904610" w="1860169">
                <a:moveTo>
                  <a:pt x="0" y="0"/>
                </a:moveTo>
                <a:lnTo>
                  <a:pt x="1860168" y="0"/>
                </a:lnTo>
                <a:lnTo>
                  <a:pt x="1860168" y="1904609"/>
                </a:lnTo>
                <a:lnTo>
                  <a:pt x="0" y="1904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7259300" y="7096804"/>
            <a:ext cx="2057400" cy="807530"/>
          </a:xfrm>
          <a:custGeom>
            <a:avLst/>
            <a:gdLst/>
            <a:ahLst/>
            <a:cxnLst/>
            <a:rect r="r" b="b" t="t" l="l"/>
            <a:pathLst>
              <a:path h="807530" w="205740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17742" y="8573121"/>
            <a:ext cx="16492057" cy="2221372"/>
          </a:xfrm>
          <a:custGeom>
            <a:avLst/>
            <a:gdLst/>
            <a:ahLst/>
            <a:cxnLst/>
            <a:rect r="r" b="b" t="t" l="l"/>
            <a:pathLst>
              <a:path h="2221372" w="16492057">
                <a:moveTo>
                  <a:pt x="0" y="0"/>
                </a:moveTo>
                <a:lnTo>
                  <a:pt x="16492057" y="0"/>
                </a:lnTo>
                <a:lnTo>
                  <a:pt x="16492057" y="2221372"/>
                </a:lnTo>
                <a:lnTo>
                  <a:pt x="0" y="22213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83732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38575" y="1759725"/>
            <a:ext cx="2620435" cy="2620435"/>
          </a:xfrm>
          <a:custGeom>
            <a:avLst/>
            <a:gdLst/>
            <a:ahLst/>
            <a:cxnLst/>
            <a:rect r="r" b="b" t="t" l="l"/>
            <a:pathLst>
              <a:path h="2620435" w="2620435">
                <a:moveTo>
                  <a:pt x="0" y="0"/>
                </a:moveTo>
                <a:lnTo>
                  <a:pt x="2620435" y="0"/>
                </a:lnTo>
                <a:lnTo>
                  <a:pt x="2620435" y="2620435"/>
                </a:lnTo>
                <a:lnTo>
                  <a:pt x="0" y="2620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762855" y="1759725"/>
            <a:ext cx="2620435" cy="2620435"/>
          </a:xfrm>
          <a:custGeom>
            <a:avLst/>
            <a:gdLst/>
            <a:ahLst/>
            <a:cxnLst/>
            <a:rect r="r" b="b" t="t" l="l"/>
            <a:pathLst>
              <a:path h="2620435" w="2620435">
                <a:moveTo>
                  <a:pt x="0" y="0"/>
                </a:moveTo>
                <a:lnTo>
                  <a:pt x="2620435" y="0"/>
                </a:lnTo>
                <a:lnTo>
                  <a:pt x="2620435" y="2620435"/>
                </a:lnTo>
                <a:lnTo>
                  <a:pt x="0" y="2620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238575" y="1440081"/>
            <a:ext cx="2620435" cy="262043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762855" y="1440081"/>
            <a:ext cx="2620435" cy="262043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940703" y="1617929"/>
            <a:ext cx="2264739" cy="22647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0254449" y="4314377"/>
            <a:ext cx="2620882" cy="402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b="true" sz="2265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Kamil Jaskulski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821577" y="4314377"/>
            <a:ext cx="2620882" cy="402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b="true" sz="2265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Lena Potz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0287135" y="1759725"/>
            <a:ext cx="2620435" cy="2620435"/>
          </a:xfrm>
          <a:custGeom>
            <a:avLst/>
            <a:gdLst/>
            <a:ahLst/>
            <a:cxnLst/>
            <a:rect r="r" b="b" t="t" l="l"/>
            <a:pathLst>
              <a:path h="2620435" w="2620435">
                <a:moveTo>
                  <a:pt x="0" y="0"/>
                </a:moveTo>
                <a:lnTo>
                  <a:pt x="2620435" y="0"/>
                </a:lnTo>
                <a:lnTo>
                  <a:pt x="2620435" y="2620435"/>
                </a:lnTo>
                <a:lnTo>
                  <a:pt x="0" y="2620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0287135" y="1440081"/>
            <a:ext cx="2620435" cy="2620435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413678" y="1549358"/>
            <a:ext cx="2367348" cy="2367348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0" t="-28963" r="-1560" b="-51588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3811414" y="1759725"/>
            <a:ext cx="2620435" cy="2620435"/>
          </a:xfrm>
          <a:custGeom>
            <a:avLst/>
            <a:gdLst/>
            <a:ahLst/>
            <a:cxnLst/>
            <a:rect r="r" b="b" t="t" l="l"/>
            <a:pathLst>
              <a:path h="2620435" w="2620435">
                <a:moveTo>
                  <a:pt x="0" y="0"/>
                </a:moveTo>
                <a:lnTo>
                  <a:pt x="2620436" y="0"/>
                </a:lnTo>
                <a:lnTo>
                  <a:pt x="2620436" y="2620435"/>
                </a:lnTo>
                <a:lnTo>
                  <a:pt x="0" y="2620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13811414" y="1440081"/>
            <a:ext cx="2620435" cy="2620435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3937958" y="1549358"/>
            <a:ext cx="2367348" cy="2367348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 l="0" t="-21549" r="0" b="-21549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37" id="37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4360" y="0"/>
              <a:ext cx="804080" cy="698500"/>
            </a:xfrm>
            <a:custGeom>
              <a:avLst/>
              <a:gdLst/>
              <a:ahLst/>
              <a:cxnLst/>
              <a:rect r="r" b="b" t="t" l="l"/>
              <a:pathLst>
                <a:path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8186161" y="-3719540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3288997" y="5931889"/>
            <a:ext cx="2655341" cy="2655341"/>
          </a:xfrm>
          <a:custGeom>
            <a:avLst/>
            <a:gdLst/>
            <a:ahLst/>
            <a:cxnLst/>
            <a:rect r="r" b="b" t="t" l="l"/>
            <a:pathLst>
              <a:path h="2655341" w="2655341">
                <a:moveTo>
                  <a:pt x="0" y="0"/>
                </a:moveTo>
                <a:lnTo>
                  <a:pt x="2655341" y="0"/>
                </a:lnTo>
                <a:lnTo>
                  <a:pt x="2655341" y="2655341"/>
                </a:lnTo>
                <a:lnTo>
                  <a:pt x="0" y="2655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860222" y="5931889"/>
            <a:ext cx="2655341" cy="2655341"/>
          </a:xfrm>
          <a:custGeom>
            <a:avLst/>
            <a:gdLst/>
            <a:ahLst/>
            <a:cxnLst/>
            <a:rect r="r" b="b" t="t" l="l"/>
            <a:pathLst>
              <a:path h="2655341" w="2655341">
                <a:moveTo>
                  <a:pt x="0" y="0"/>
                </a:moveTo>
                <a:lnTo>
                  <a:pt x="2655341" y="0"/>
                </a:lnTo>
                <a:lnTo>
                  <a:pt x="2655341" y="2655341"/>
                </a:lnTo>
                <a:lnTo>
                  <a:pt x="0" y="2655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3288997" y="5607988"/>
            <a:ext cx="2655341" cy="2655341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6860222" y="5607988"/>
            <a:ext cx="2655341" cy="2655341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3417226" y="5718720"/>
            <a:ext cx="2398883" cy="2398883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52" id="52"/>
          <p:cNvSpPr txBox="true"/>
          <p:nvPr/>
        </p:nvSpPr>
        <p:spPr>
          <a:xfrm rot="0">
            <a:off x="10398327" y="8511807"/>
            <a:ext cx="2655794" cy="416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b="true" sz="2296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Khurram Sajjad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4012970" y="8511807"/>
            <a:ext cx="2655794" cy="416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b="true" sz="2296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Yaqoob Hassan 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0">
            <a:off x="10431448" y="5931889"/>
            <a:ext cx="2655341" cy="2655341"/>
          </a:xfrm>
          <a:custGeom>
            <a:avLst/>
            <a:gdLst/>
            <a:ahLst/>
            <a:cxnLst/>
            <a:rect r="r" b="b" t="t" l="l"/>
            <a:pathLst>
              <a:path h="2655341" w="2655341">
                <a:moveTo>
                  <a:pt x="0" y="0"/>
                </a:moveTo>
                <a:lnTo>
                  <a:pt x="2655340" y="0"/>
                </a:lnTo>
                <a:lnTo>
                  <a:pt x="2655340" y="2655341"/>
                </a:lnTo>
                <a:lnTo>
                  <a:pt x="0" y="2655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0">
            <a:off x="10431448" y="5607988"/>
            <a:ext cx="2655341" cy="2655341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0559676" y="5718720"/>
            <a:ext cx="2398883" cy="2398883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8"/>
              <a:stretch>
                <a:fillRect l="-15009" t="-3353" r="-48963" b="-115277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60" id="60"/>
          <p:cNvSpPr/>
          <p:nvPr/>
        </p:nvSpPr>
        <p:spPr>
          <a:xfrm flipH="false" flipV="false" rot="0">
            <a:off x="14002673" y="5931889"/>
            <a:ext cx="2655341" cy="2655341"/>
          </a:xfrm>
          <a:custGeom>
            <a:avLst/>
            <a:gdLst/>
            <a:ahLst/>
            <a:cxnLst/>
            <a:rect r="r" b="b" t="t" l="l"/>
            <a:pathLst>
              <a:path h="2655341" w="2655341">
                <a:moveTo>
                  <a:pt x="0" y="0"/>
                </a:moveTo>
                <a:lnTo>
                  <a:pt x="2655340" y="0"/>
                </a:lnTo>
                <a:lnTo>
                  <a:pt x="2655340" y="2655341"/>
                </a:lnTo>
                <a:lnTo>
                  <a:pt x="0" y="2655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1" id="61"/>
          <p:cNvGrpSpPr/>
          <p:nvPr/>
        </p:nvGrpSpPr>
        <p:grpSpPr>
          <a:xfrm rot="0">
            <a:off x="14002673" y="5607988"/>
            <a:ext cx="2655341" cy="2655341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4130902" y="5718720"/>
            <a:ext cx="2398883" cy="2398883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66" id="66"/>
          <p:cNvGrpSpPr/>
          <p:nvPr/>
        </p:nvGrpSpPr>
        <p:grpSpPr>
          <a:xfrm rot="0">
            <a:off x="3417226" y="5736217"/>
            <a:ext cx="2398883" cy="2398883"/>
            <a:chOff x="0" y="0"/>
            <a:chExt cx="812800" cy="8128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0"/>
              <a:stretch>
                <a:fillRect l="0" t="-9342" r="0" b="-30517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68" id="68"/>
          <p:cNvGrpSpPr/>
          <p:nvPr/>
        </p:nvGrpSpPr>
        <p:grpSpPr>
          <a:xfrm rot="0">
            <a:off x="6984407" y="5736217"/>
            <a:ext cx="2398883" cy="2398883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1"/>
              <a:stretch>
                <a:fillRect l="-14981" t="-44644" r="-9598" b="-21463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70" id="70"/>
          <p:cNvGrpSpPr/>
          <p:nvPr/>
        </p:nvGrpSpPr>
        <p:grpSpPr>
          <a:xfrm rot="0">
            <a:off x="6905539" y="1566028"/>
            <a:ext cx="2367348" cy="2367348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2"/>
              <a:stretch>
                <a:fillRect l="0" t="-2830" r="0" b="-2830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72" id="72"/>
          <p:cNvGrpSpPr/>
          <p:nvPr/>
        </p:nvGrpSpPr>
        <p:grpSpPr>
          <a:xfrm rot="0">
            <a:off x="3412266" y="1600663"/>
            <a:ext cx="2264739" cy="2264739"/>
            <a:chOff x="0" y="0"/>
            <a:chExt cx="812800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4" id="7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3365118" y="1549358"/>
            <a:ext cx="2367348" cy="2367348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3"/>
              <a:stretch>
                <a:fillRect l="-15480" t="0" r="-5918" b="-21399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77" id="77"/>
          <p:cNvSpPr txBox="true"/>
          <p:nvPr/>
        </p:nvSpPr>
        <p:spPr>
          <a:xfrm rot="0">
            <a:off x="-1626875" y="404785"/>
            <a:ext cx="120650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b="true" sz="6500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NASZ TEAM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3238575" y="4724481"/>
            <a:ext cx="2619988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CEO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3238127" y="4314377"/>
            <a:ext cx="2620882" cy="402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b="true" sz="2265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Anna Rusin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6762855" y="4314377"/>
            <a:ext cx="2882300" cy="402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b="true" sz="2265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Jonatan Wieczyński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3238127" y="4983095"/>
            <a:ext cx="2620882" cy="63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Business Developer, Project Manager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0254897" y="4724481"/>
            <a:ext cx="2619988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Strategy &amp; Commercial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0254449" y="4993084"/>
            <a:ext cx="2620882" cy="63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Business Developer, Marketing 360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3822024" y="4724481"/>
            <a:ext cx="2758566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Manager Korea&amp;China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3780207" y="4954984"/>
            <a:ext cx="2901250" cy="63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Sourcing, Procurment</a:t>
            </a:r>
          </a:p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Project Manager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3288544" y="8511807"/>
            <a:ext cx="2655794" cy="416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b="true" sz="2296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Ren Enjie 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6860222" y="8511807"/>
            <a:ext cx="2655794" cy="416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b="true" sz="2296" spc="45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William Wang 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3380811" y="8985558"/>
            <a:ext cx="2619988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Manager Benjin (China)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6905539" y="8985558"/>
            <a:ext cx="2619988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Manager Ningbo (China)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3380364" y="9386161"/>
            <a:ext cx="2620882" cy="63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Business Developer, Sourcing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6905091" y="9386161"/>
            <a:ext cx="2620882" cy="63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Business</a:t>
            </a: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 Developer, Sourcing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0397133" y="8985558"/>
            <a:ext cx="2619988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Manager Lahore (Pakistan)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0396686" y="9386161"/>
            <a:ext cx="2620882" cy="63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Business Developer  Sourcing, 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3964261" y="8985558"/>
            <a:ext cx="2758566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Manager Faisalabad (Pakistan)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3963813" y="9386161"/>
            <a:ext cx="2620882" cy="63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Business Development,</a:t>
            </a:r>
          </a:p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Sourcing, Procurment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6878126" y="4707328"/>
            <a:ext cx="2619988" cy="26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450" i="true" spc="29">
                <a:solidFill>
                  <a:srgbClr val="1D7363"/>
                </a:solidFill>
                <a:latin typeface="TT Norms Italics"/>
                <a:ea typeface="TT Norms Italics"/>
                <a:cs typeface="TT Norms Italics"/>
                <a:sym typeface="TT Norms Italics"/>
              </a:rPr>
              <a:t>Legal Department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6633870" y="5147381"/>
            <a:ext cx="3318188" cy="311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spc="9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wsparcie prawne i negocjacyjne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00700" y="3906559"/>
            <a:ext cx="8129348" cy="175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Opracowanie strategii wejścia na rynki azjatyckie</a:t>
            </a:r>
          </a:p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Poszukiwanie odbiorców i dystrybutorów</a:t>
            </a:r>
          </a:p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Organizacja misjii handlowych negocjacje i reprezentowanie na targach 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300700" y="3236769"/>
            <a:ext cx="73127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Badanie rynku i analiza konkurencji</a:t>
            </a:r>
          </a:p>
        </p:txBody>
      </p:sp>
      <p:grpSp>
        <p:nvGrpSpPr>
          <p:cNvPr name="Group 4" id="4"/>
          <p:cNvGrpSpPr/>
          <p:nvPr/>
        </p:nvGrpSpPr>
        <p:grpSpPr>
          <a:xfrm rot="5400000">
            <a:off x="1524460" y="3309856"/>
            <a:ext cx="500647" cy="438066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0851" y="89740"/>
              <a:ext cx="691098" cy="621460"/>
            </a:xfrm>
            <a:custGeom>
              <a:avLst/>
              <a:gdLst/>
              <a:ahLst/>
              <a:cxnLst/>
              <a:rect r="r" b="b" t="t" l="l"/>
              <a:pathLst>
                <a:path h="621460" w="691098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FFC107">
                <a:alpha val="8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300700" y="6151283"/>
            <a:ext cx="9899422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Audyty dostawców i wsparcie w certyfikacji</a:t>
            </a:r>
          </a:p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Rejestracja marki i ochrona praw własności intelektualnej</a:t>
            </a:r>
          </a:p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Negocjacje umów, obsługa prawna, tłumaczenia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300700" y="5239886"/>
            <a:ext cx="8436812" cy="76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999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Wsparcie w negocjacjach i nawiązywaniu kontaktów biznesowych</a:t>
            </a:r>
          </a:p>
        </p:txBody>
      </p:sp>
      <p:grpSp>
        <p:nvGrpSpPr>
          <p:cNvPr name="Group 9" id="9"/>
          <p:cNvGrpSpPr/>
          <p:nvPr/>
        </p:nvGrpSpPr>
        <p:grpSpPr>
          <a:xfrm rot="5400000">
            <a:off x="1524460" y="5170099"/>
            <a:ext cx="500647" cy="438066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0851" y="89740"/>
              <a:ext cx="691098" cy="621460"/>
            </a:xfrm>
            <a:custGeom>
              <a:avLst/>
              <a:gdLst/>
              <a:ahLst/>
              <a:cxnLst/>
              <a:rect r="r" b="b" t="t" l="l"/>
              <a:pathLst>
                <a:path h="621460" w="691098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FFC107">
                <a:alpha val="8980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300700" y="8018623"/>
            <a:ext cx="8806916" cy="140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Sieć sprawdzonych dostawców, kontakt z kluczowymi importerami</a:t>
            </a:r>
          </a:p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Lokalne biura wsparcia</a:t>
            </a:r>
          </a:p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Audyty jakości, weryfikacja zakładów produkcyjnych</a:t>
            </a:r>
          </a:p>
          <a:p>
            <a:pPr algn="l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Transport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00700" y="7348834"/>
            <a:ext cx="423542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Logistyka i dystrybucja</a:t>
            </a:r>
          </a:p>
        </p:txBody>
      </p:sp>
      <p:grpSp>
        <p:nvGrpSpPr>
          <p:cNvPr name="Group 14" id="14"/>
          <p:cNvGrpSpPr/>
          <p:nvPr/>
        </p:nvGrpSpPr>
        <p:grpSpPr>
          <a:xfrm rot="5400000">
            <a:off x="1524460" y="7421921"/>
            <a:ext cx="500647" cy="438066"/>
            <a:chOff x="0" y="0"/>
            <a:chExt cx="812800" cy="7112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0851" y="89740"/>
              <a:ext cx="691098" cy="621460"/>
            </a:xfrm>
            <a:custGeom>
              <a:avLst/>
              <a:gdLst/>
              <a:ahLst/>
              <a:cxnLst/>
              <a:rect r="r" b="b" t="t" l="l"/>
              <a:pathLst>
                <a:path h="621460" w="691098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FFC107">
                <a:alpha val="89804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622068" y="-4163460"/>
            <a:ext cx="11145501" cy="9752314"/>
            <a:chOff x="0" y="0"/>
            <a:chExt cx="812800" cy="7112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0933" y="16124"/>
              <a:ext cx="790933" cy="695076"/>
            </a:xfrm>
            <a:custGeom>
              <a:avLst/>
              <a:gdLst/>
              <a:ahLst/>
              <a:cxnLst/>
              <a:rect r="r" b="b" t="t" l="l"/>
              <a:pathLst>
                <a:path h="695076" w="790933">
                  <a:moveTo>
                    <a:pt x="409252" y="8000"/>
                  </a:moveTo>
                  <a:lnTo>
                    <a:pt x="788082" y="670952"/>
                  </a:lnTo>
                  <a:cubicBezTo>
                    <a:pt x="790934" y="675942"/>
                    <a:pt x="790913" y="682074"/>
                    <a:pt x="788028" y="687045"/>
                  </a:cubicBezTo>
                  <a:cubicBezTo>
                    <a:pt x="785143" y="692016"/>
                    <a:pt x="779830" y="695076"/>
                    <a:pt x="774082" y="695076"/>
                  </a:cubicBezTo>
                  <a:lnTo>
                    <a:pt x="16852" y="695076"/>
                  </a:lnTo>
                  <a:cubicBezTo>
                    <a:pt x="11104" y="695076"/>
                    <a:pt x="5791" y="692016"/>
                    <a:pt x="2906" y="687045"/>
                  </a:cubicBezTo>
                  <a:cubicBezTo>
                    <a:pt x="21" y="682074"/>
                    <a:pt x="0" y="675942"/>
                    <a:pt x="2852" y="670952"/>
                  </a:cubicBezTo>
                  <a:lnTo>
                    <a:pt x="381682" y="8000"/>
                  </a:lnTo>
                  <a:cubicBezTo>
                    <a:pt x="384509" y="3053"/>
                    <a:pt x="389769" y="0"/>
                    <a:pt x="395467" y="0"/>
                  </a:cubicBezTo>
                  <a:cubicBezTo>
                    <a:pt x="401165" y="0"/>
                    <a:pt x="406425" y="3053"/>
                    <a:pt x="409252" y="8000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1377362" y="-406136"/>
            <a:ext cx="4180138" cy="3657620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29152" y="42992"/>
              <a:ext cx="754496" cy="668208"/>
            </a:xfrm>
            <a:custGeom>
              <a:avLst/>
              <a:gdLst/>
              <a:ahLst/>
              <a:cxnLst/>
              <a:rect r="r" b="b" t="t" l="l"/>
              <a:pathLst>
                <a:path h="668208" w="754496">
                  <a:moveTo>
                    <a:pt x="414003" y="21330"/>
                  </a:moveTo>
                  <a:lnTo>
                    <a:pt x="746893" y="603886"/>
                  </a:lnTo>
                  <a:cubicBezTo>
                    <a:pt x="754496" y="617192"/>
                    <a:pt x="754441" y="633540"/>
                    <a:pt x="746749" y="646795"/>
                  </a:cubicBezTo>
                  <a:cubicBezTo>
                    <a:pt x="739057" y="660050"/>
                    <a:pt x="724890" y="668208"/>
                    <a:pt x="709565" y="668208"/>
                  </a:cubicBezTo>
                  <a:lnTo>
                    <a:pt x="44931" y="668208"/>
                  </a:lnTo>
                  <a:cubicBezTo>
                    <a:pt x="29606" y="668208"/>
                    <a:pt x="15439" y="660050"/>
                    <a:pt x="7747" y="646795"/>
                  </a:cubicBezTo>
                  <a:cubicBezTo>
                    <a:pt x="55" y="633540"/>
                    <a:pt x="0" y="617192"/>
                    <a:pt x="7603" y="603886"/>
                  </a:cubicBezTo>
                  <a:lnTo>
                    <a:pt x="340493" y="21330"/>
                  </a:lnTo>
                  <a:cubicBezTo>
                    <a:pt x="348030" y="8140"/>
                    <a:pt x="362056" y="0"/>
                    <a:pt x="377248" y="0"/>
                  </a:cubicBezTo>
                  <a:cubicBezTo>
                    <a:pt x="392440" y="0"/>
                    <a:pt x="406466" y="8140"/>
                    <a:pt x="414003" y="21330"/>
                  </a:cubicBezTo>
                  <a:close/>
                </a:path>
              </a:pathLst>
            </a:custGeom>
            <a:solidFill>
              <a:srgbClr val="FFC107">
                <a:alpha val="8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444764" y="2989577"/>
            <a:ext cx="8794187" cy="7694914"/>
            <a:chOff x="0" y="0"/>
            <a:chExt cx="812800" cy="7112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3857" y="20435"/>
              <a:ext cx="785086" cy="690765"/>
            </a:xfrm>
            <a:custGeom>
              <a:avLst/>
              <a:gdLst/>
              <a:ahLst/>
              <a:cxnLst/>
              <a:rect r="r" b="b" t="t" l="l"/>
              <a:pathLst>
                <a:path h="690765" w="785086">
                  <a:moveTo>
                    <a:pt x="410014" y="10139"/>
                  </a:moveTo>
                  <a:lnTo>
                    <a:pt x="781472" y="660191"/>
                  </a:lnTo>
                  <a:cubicBezTo>
                    <a:pt x="785086" y="666516"/>
                    <a:pt x="785060" y="674286"/>
                    <a:pt x="781404" y="680587"/>
                  </a:cubicBezTo>
                  <a:cubicBezTo>
                    <a:pt x="777748" y="686887"/>
                    <a:pt x="771014" y="690765"/>
                    <a:pt x="763729" y="690765"/>
                  </a:cubicBezTo>
                  <a:lnTo>
                    <a:pt x="21357" y="690765"/>
                  </a:lnTo>
                  <a:cubicBezTo>
                    <a:pt x="14072" y="690765"/>
                    <a:pt x="7338" y="686887"/>
                    <a:pt x="3682" y="680587"/>
                  </a:cubicBezTo>
                  <a:cubicBezTo>
                    <a:pt x="26" y="674286"/>
                    <a:pt x="0" y="666516"/>
                    <a:pt x="3614" y="660191"/>
                  </a:cubicBezTo>
                  <a:lnTo>
                    <a:pt x="375072" y="10139"/>
                  </a:lnTo>
                  <a:cubicBezTo>
                    <a:pt x="378655" y="3870"/>
                    <a:pt x="385322" y="0"/>
                    <a:pt x="392543" y="0"/>
                  </a:cubicBezTo>
                  <a:cubicBezTo>
                    <a:pt x="399764" y="0"/>
                    <a:pt x="406431" y="3870"/>
                    <a:pt x="410014" y="10139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622068" y="7617932"/>
            <a:ext cx="3885376" cy="3399704"/>
            <a:chOff x="0" y="0"/>
            <a:chExt cx="81280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31363" y="46254"/>
              <a:ext cx="750073" cy="664946"/>
            </a:xfrm>
            <a:custGeom>
              <a:avLst/>
              <a:gdLst/>
              <a:ahLst/>
              <a:cxnLst/>
              <a:rect r="r" b="b" t="t" l="l"/>
              <a:pathLst>
                <a:path h="664946" w="750073">
                  <a:moveTo>
                    <a:pt x="414581" y="22948"/>
                  </a:moveTo>
                  <a:lnTo>
                    <a:pt x="741893" y="595744"/>
                  </a:lnTo>
                  <a:cubicBezTo>
                    <a:pt x="750074" y="610060"/>
                    <a:pt x="750015" y="627648"/>
                    <a:pt x="741739" y="641908"/>
                  </a:cubicBezTo>
                  <a:cubicBezTo>
                    <a:pt x="733463" y="656169"/>
                    <a:pt x="718222" y="664946"/>
                    <a:pt x="701734" y="664946"/>
                  </a:cubicBezTo>
                  <a:lnTo>
                    <a:pt x="48340" y="664946"/>
                  </a:lnTo>
                  <a:cubicBezTo>
                    <a:pt x="31852" y="664946"/>
                    <a:pt x="16611" y="656169"/>
                    <a:pt x="8335" y="641908"/>
                  </a:cubicBezTo>
                  <a:cubicBezTo>
                    <a:pt x="59" y="627648"/>
                    <a:pt x="0" y="610060"/>
                    <a:pt x="8181" y="595744"/>
                  </a:cubicBezTo>
                  <a:lnTo>
                    <a:pt x="335493" y="22948"/>
                  </a:lnTo>
                  <a:cubicBezTo>
                    <a:pt x="343602" y="8757"/>
                    <a:pt x="358693" y="0"/>
                    <a:pt x="375037" y="0"/>
                  </a:cubicBezTo>
                  <a:cubicBezTo>
                    <a:pt x="391381" y="0"/>
                    <a:pt x="406472" y="8757"/>
                    <a:pt x="414581" y="22948"/>
                  </a:cubicBezTo>
                  <a:close/>
                </a:path>
              </a:pathLst>
            </a:custGeom>
            <a:solidFill>
              <a:srgbClr val="FFC107">
                <a:alpha val="89804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true" flipV="false" rot="0">
            <a:off x="10282339" y="1255066"/>
            <a:ext cx="9118862" cy="8332360"/>
          </a:xfrm>
          <a:custGeom>
            <a:avLst/>
            <a:gdLst/>
            <a:ahLst/>
            <a:cxnLst/>
            <a:rect r="r" b="b" t="t" l="l"/>
            <a:pathLst>
              <a:path h="8332360" w="9118862">
                <a:moveTo>
                  <a:pt x="9118862" y="0"/>
                </a:moveTo>
                <a:lnTo>
                  <a:pt x="0" y="0"/>
                </a:lnTo>
                <a:lnTo>
                  <a:pt x="0" y="8332361"/>
                </a:lnTo>
                <a:lnTo>
                  <a:pt x="9118862" y="8332361"/>
                </a:lnTo>
                <a:lnTo>
                  <a:pt x="9118862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0430048" y="1422674"/>
            <a:ext cx="11520205" cy="7606653"/>
            <a:chOff x="0" y="0"/>
            <a:chExt cx="1057872" cy="6985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162" y="0"/>
              <a:ext cx="1047548" cy="698500"/>
            </a:xfrm>
            <a:custGeom>
              <a:avLst/>
              <a:gdLst/>
              <a:ahLst/>
              <a:cxnLst/>
              <a:rect r="r" b="b" t="t" l="l"/>
              <a:pathLst>
                <a:path h="698500" w="1047548">
                  <a:moveTo>
                    <a:pt x="1039191" y="372485"/>
                  </a:moveTo>
                  <a:lnTo>
                    <a:pt x="863028" y="675265"/>
                  </a:lnTo>
                  <a:cubicBezTo>
                    <a:pt x="854659" y="689650"/>
                    <a:pt x="839271" y="698500"/>
                    <a:pt x="822629" y="698500"/>
                  </a:cubicBezTo>
                  <a:lnTo>
                    <a:pt x="224919" y="698500"/>
                  </a:lnTo>
                  <a:cubicBezTo>
                    <a:pt x="208276" y="698500"/>
                    <a:pt x="192889" y="689650"/>
                    <a:pt x="184520" y="675265"/>
                  </a:cubicBezTo>
                  <a:lnTo>
                    <a:pt x="8356" y="372485"/>
                  </a:lnTo>
                  <a:cubicBezTo>
                    <a:pt x="0" y="358122"/>
                    <a:pt x="0" y="340378"/>
                    <a:pt x="8356" y="326015"/>
                  </a:cubicBezTo>
                  <a:lnTo>
                    <a:pt x="184520" y="23235"/>
                  </a:lnTo>
                  <a:cubicBezTo>
                    <a:pt x="192889" y="8850"/>
                    <a:pt x="208276" y="0"/>
                    <a:pt x="224919" y="0"/>
                  </a:cubicBezTo>
                  <a:lnTo>
                    <a:pt x="822629" y="0"/>
                  </a:lnTo>
                  <a:cubicBezTo>
                    <a:pt x="839271" y="0"/>
                    <a:pt x="854659" y="8850"/>
                    <a:pt x="863028" y="23235"/>
                  </a:cubicBezTo>
                  <a:lnTo>
                    <a:pt x="1039191" y="326015"/>
                  </a:lnTo>
                  <a:cubicBezTo>
                    <a:pt x="1047548" y="340378"/>
                    <a:pt x="1047548" y="358122"/>
                    <a:pt x="1039191" y="372485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14300" y="-66675"/>
              <a:ext cx="829272" cy="765175"/>
            </a:xfrm>
            <a:prstGeom prst="rect">
              <a:avLst/>
            </a:prstGeom>
          </p:spPr>
          <p:txBody>
            <a:bodyPr anchor="ctr" rtlCol="false" tIns="59834" lIns="59834" bIns="59834" rIns="59834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737512" y="1686901"/>
            <a:ext cx="9844078" cy="7078198"/>
            <a:chOff x="0" y="0"/>
            <a:chExt cx="971446" cy="6985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531" y="0"/>
              <a:ext cx="962385" cy="698500"/>
            </a:xfrm>
            <a:custGeom>
              <a:avLst/>
              <a:gdLst/>
              <a:ahLst/>
              <a:cxnLst/>
              <a:rect r="r" b="b" t="t" l="l"/>
              <a:pathLst>
                <a:path h="698500" w="962385">
                  <a:moveTo>
                    <a:pt x="955050" y="369643"/>
                  </a:moveTo>
                  <a:lnTo>
                    <a:pt x="775580" y="678107"/>
                  </a:lnTo>
                  <a:cubicBezTo>
                    <a:pt x="768234" y="690733"/>
                    <a:pt x="754729" y="698500"/>
                    <a:pt x="740121" y="698500"/>
                  </a:cubicBezTo>
                  <a:lnTo>
                    <a:pt x="222263" y="698500"/>
                  </a:lnTo>
                  <a:cubicBezTo>
                    <a:pt x="207655" y="698500"/>
                    <a:pt x="194150" y="690733"/>
                    <a:pt x="186804" y="678107"/>
                  </a:cubicBezTo>
                  <a:lnTo>
                    <a:pt x="7334" y="369643"/>
                  </a:lnTo>
                  <a:cubicBezTo>
                    <a:pt x="0" y="357037"/>
                    <a:pt x="0" y="341463"/>
                    <a:pt x="7334" y="328857"/>
                  </a:cubicBezTo>
                  <a:lnTo>
                    <a:pt x="186804" y="20393"/>
                  </a:lnTo>
                  <a:cubicBezTo>
                    <a:pt x="194150" y="7767"/>
                    <a:pt x="207655" y="0"/>
                    <a:pt x="222263" y="0"/>
                  </a:cubicBezTo>
                  <a:lnTo>
                    <a:pt x="740121" y="0"/>
                  </a:lnTo>
                  <a:cubicBezTo>
                    <a:pt x="754729" y="0"/>
                    <a:pt x="768234" y="7767"/>
                    <a:pt x="775580" y="20393"/>
                  </a:cubicBezTo>
                  <a:lnTo>
                    <a:pt x="955050" y="328857"/>
                  </a:lnTo>
                  <a:cubicBezTo>
                    <a:pt x="962385" y="341463"/>
                    <a:pt x="962385" y="357037"/>
                    <a:pt x="955050" y="369643"/>
                  </a:cubicBezTo>
                  <a:close/>
                </a:path>
              </a:pathLst>
            </a:custGeom>
            <a:blipFill>
              <a:blip r:embed="rId3"/>
              <a:stretch>
                <a:fillRect l="129" t="-1274" r="129" b="-1274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-465592" y="9702769"/>
            <a:ext cx="2021342" cy="793377"/>
          </a:xfrm>
          <a:custGeom>
            <a:avLst/>
            <a:gdLst/>
            <a:ahLst/>
            <a:cxnLst/>
            <a:rect r="r" b="b" t="t" l="l"/>
            <a:pathLst>
              <a:path h="793377" w="2021342">
                <a:moveTo>
                  <a:pt x="0" y="0"/>
                </a:moveTo>
                <a:lnTo>
                  <a:pt x="2021342" y="0"/>
                </a:lnTo>
                <a:lnTo>
                  <a:pt x="2021342" y="793376"/>
                </a:lnTo>
                <a:lnTo>
                  <a:pt x="0" y="793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16106620" y="303325"/>
            <a:ext cx="4035505" cy="818745"/>
            <a:chOff x="0" y="0"/>
            <a:chExt cx="5380674" cy="109166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2599374" y="0"/>
              <a:ext cx="2781300" cy="1091660"/>
            </a:xfrm>
            <a:custGeom>
              <a:avLst/>
              <a:gdLst/>
              <a:ahLst/>
              <a:cxnLst/>
              <a:rect r="r" b="b" t="t" l="l"/>
              <a:pathLst>
                <a:path h="1091660" w="278130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487304" cy="1091660"/>
            </a:xfrm>
            <a:custGeom>
              <a:avLst/>
              <a:gdLst/>
              <a:ahLst/>
              <a:cxnLst/>
              <a:rect r="r" b="b" t="t" l="l"/>
              <a:pathLst>
                <a:path h="1091660" w="2487304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11819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17674864" y="9720423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true" flipV="false" rot="-2199196">
            <a:off x="-1587894" y="-1960574"/>
            <a:ext cx="3285470" cy="3108876"/>
          </a:xfrm>
          <a:custGeom>
            <a:avLst/>
            <a:gdLst/>
            <a:ahLst/>
            <a:cxnLst/>
            <a:rect r="r" b="b" t="t" l="l"/>
            <a:pathLst>
              <a:path h="3108876" w="3285470">
                <a:moveTo>
                  <a:pt x="3285469" y="0"/>
                </a:moveTo>
                <a:lnTo>
                  <a:pt x="0" y="0"/>
                </a:lnTo>
                <a:lnTo>
                  <a:pt x="0" y="3108876"/>
                </a:lnTo>
                <a:lnTo>
                  <a:pt x="3285469" y="3108876"/>
                </a:lnTo>
                <a:lnTo>
                  <a:pt x="3285469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0737512" y="-3729574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1176886" y="1253472"/>
            <a:ext cx="10684439" cy="833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09"/>
              </a:lnSpc>
            </a:pPr>
            <a:r>
              <a:rPr lang="en-US" sz="6499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USŁUGI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01177" y="5237284"/>
            <a:ext cx="19897984" cy="2686228"/>
          </a:xfrm>
          <a:custGeom>
            <a:avLst/>
            <a:gdLst/>
            <a:ahLst/>
            <a:cxnLst/>
            <a:rect r="r" b="b" t="t" l="l"/>
            <a:pathLst>
              <a:path h="2686228" w="19897984">
                <a:moveTo>
                  <a:pt x="0" y="0"/>
                </a:moveTo>
                <a:lnTo>
                  <a:pt x="19897984" y="0"/>
                </a:lnTo>
                <a:lnTo>
                  <a:pt x="19897984" y="2686227"/>
                </a:lnTo>
                <a:lnTo>
                  <a:pt x="0" y="2686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5551" y="3254811"/>
            <a:ext cx="3476032" cy="3476032"/>
          </a:xfrm>
          <a:custGeom>
            <a:avLst/>
            <a:gdLst/>
            <a:ahLst/>
            <a:cxnLst/>
            <a:rect r="r" b="b" t="t" l="l"/>
            <a:pathLst>
              <a:path h="3476032" w="3476032">
                <a:moveTo>
                  <a:pt x="0" y="0"/>
                </a:moveTo>
                <a:lnTo>
                  <a:pt x="3476031" y="0"/>
                </a:lnTo>
                <a:lnTo>
                  <a:pt x="3476031" y="3476031"/>
                </a:lnTo>
                <a:lnTo>
                  <a:pt x="0" y="3476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18383" y="2534085"/>
            <a:ext cx="3476032" cy="3476032"/>
          </a:xfrm>
          <a:custGeom>
            <a:avLst/>
            <a:gdLst/>
            <a:ahLst/>
            <a:cxnLst/>
            <a:rect r="r" b="b" t="t" l="l"/>
            <a:pathLst>
              <a:path h="3476032" w="3476032">
                <a:moveTo>
                  <a:pt x="0" y="0"/>
                </a:moveTo>
                <a:lnTo>
                  <a:pt x="3476032" y="0"/>
                </a:lnTo>
                <a:lnTo>
                  <a:pt x="3476032" y="3476032"/>
                </a:lnTo>
                <a:lnTo>
                  <a:pt x="0" y="3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99290" y="2340639"/>
            <a:ext cx="3476032" cy="3476032"/>
          </a:xfrm>
          <a:custGeom>
            <a:avLst/>
            <a:gdLst/>
            <a:ahLst/>
            <a:cxnLst/>
            <a:rect r="r" b="b" t="t" l="l"/>
            <a:pathLst>
              <a:path h="3476032" w="3476032">
                <a:moveTo>
                  <a:pt x="0" y="0"/>
                </a:moveTo>
                <a:lnTo>
                  <a:pt x="3476032" y="0"/>
                </a:lnTo>
                <a:lnTo>
                  <a:pt x="3476032" y="3476031"/>
                </a:lnTo>
                <a:lnTo>
                  <a:pt x="0" y="3476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76418" y="2572034"/>
            <a:ext cx="3476032" cy="3476032"/>
          </a:xfrm>
          <a:custGeom>
            <a:avLst/>
            <a:gdLst/>
            <a:ahLst/>
            <a:cxnLst/>
            <a:rect r="r" b="b" t="t" l="l"/>
            <a:pathLst>
              <a:path h="3476032" w="3476032">
                <a:moveTo>
                  <a:pt x="0" y="0"/>
                </a:moveTo>
                <a:lnTo>
                  <a:pt x="3476031" y="0"/>
                </a:lnTo>
                <a:lnTo>
                  <a:pt x="3476031" y="3476031"/>
                </a:lnTo>
                <a:lnTo>
                  <a:pt x="0" y="3476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38071" y="4157332"/>
            <a:ext cx="1670990" cy="167099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079161" y="4566402"/>
            <a:ext cx="988811" cy="852849"/>
          </a:xfrm>
          <a:custGeom>
            <a:avLst/>
            <a:gdLst/>
            <a:ahLst/>
            <a:cxnLst/>
            <a:rect r="r" b="b" t="t" l="l"/>
            <a:pathLst>
              <a:path h="852849" w="988811">
                <a:moveTo>
                  <a:pt x="0" y="0"/>
                </a:moveTo>
                <a:lnTo>
                  <a:pt x="988811" y="0"/>
                </a:lnTo>
                <a:lnTo>
                  <a:pt x="988811" y="852849"/>
                </a:lnTo>
                <a:lnTo>
                  <a:pt x="0" y="85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120904" y="3436606"/>
            <a:ext cx="1670990" cy="167099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501193" y="3243159"/>
            <a:ext cx="1670990" cy="167099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878939" y="3471444"/>
            <a:ext cx="1670990" cy="167099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-387376" y="9972675"/>
            <a:ext cx="17646676" cy="1656163"/>
          </a:xfrm>
          <a:custGeom>
            <a:avLst/>
            <a:gdLst/>
            <a:ahLst/>
            <a:cxnLst/>
            <a:rect r="r" b="b" t="t" l="l"/>
            <a:pathLst>
              <a:path h="1656163" w="17646676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90245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480149" y="3861335"/>
            <a:ext cx="952500" cy="821531"/>
          </a:xfrm>
          <a:custGeom>
            <a:avLst/>
            <a:gdLst/>
            <a:ahLst/>
            <a:cxnLst/>
            <a:rect r="r" b="b" t="t" l="l"/>
            <a:pathLst>
              <a:path h="821531" w="952500">
                <a:moveTo>
                  <a:pt x="0" y="0"/>
                </a:moveTo>
                <a:lnTo>
                  <a:pt x="952500" y="0"/>
                </a:lnTo>
                <a:lnTo>
                  <a:pt x="952500" y="821532"/>
                </a:lnTo>
                <a:lnTo>
                  <a:pt x="0" y="821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875890" y="3623511"/>
            <a:ext cx="921596" cy="910288"/>
          </a:xfrm>
          <a:custGeom>
            <a:avLst/>
            <a:gdLst/>
            <a:ahLst/>
            <a:cxnLst/>
            <a:rect r="r" b="b" t="t" l="l"/>
            <a:pathLst>
              <a:path h="910288" w="921596">
                <a:moveTo>
                  <a:pt x="0" y="0"/>
                </a:moveTo>
                <a:lnTo>
                  <a:pt x="921596" y="0"/>
                </a:lnTo>
                <a:lnTo>
                  <a:pt x="921596" y="910287"/>
                </a:lnTo>
                <a:lnTo>
                  <a:pt x="0" y="9102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712" t="-1797" r="-1641" b="-2839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238184" y="3861645"/>
            <a:ext cx="952500" cy="890588"/>
          </a:xfrm>
          <a:custGeom>
            <a:avLst/>
            <a:gdLst/>
            <a:ahLst/>
            <a:cxnLst/>
            <a:rect r="r" b="b" t="t" l="l"/>
            <a:pathLst>
              <a:path h="890588" w="952500">
                <a:moveTo>
                  <a:pt x="0" y="0"/>
                </a:moveTo>
                <a:lnTo>
                  <a:pt x="952500" y="0"/>
                </a:lnTo>
                <a:lnTo>
                  <a:pt x="952500" y="890588"/>
                </a:lnTo>
                <a:lnTo>
                  <a:pt x="0" y="8905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2801522" y="-1114950"/>
            <a:ext cx="7335291" cy="2801892"/>
            <a:chOff x="0" y="0"/>
            <a:chExt cx="930920" cy="35558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460" y="0"/>
              <a:ext cx="906000" cy="355587"/>
            </a:xfrm>
            <a:custGeom>
              <a:avLst/>
              <a:gdLst/>
              <a:ahLst/>
              <a:cxnLst/>
              <a:rect r="r" b="b" t="t" l="l"/>
              <a:pathLst>
                <a:path h="355587" w="906000">
                  <a:moveTo>
                    <a:pt x="683597" y="0"/>
                  </a:moveTo>
                  <a:lnTo>
                    <a:pt x="19203" y="0"/>
                  </a:lnTo>
                  <a:cubicBezTo>
                    <a:pt x="12653" y="0"/>
                    <a:pt x="6598" y="3487"/>
                    <a:pt x="3311" y="9152"/>
                  </a:cubicBezTo>
                  <a:cubicBezTo>
                    <a:pt x="23" y="14817"/>
                    <a:pt x="0" y="21804"/>
                    <a:pt x="3250" y="27491"/>
                  </a:cubicBezTo>
                  <a:lnTo>
                    <a:pt x="175030" y="328096"/>
                  </a:lnTo>
                  <a:cubicBezTo>
                    <a:pt x="184745" y="345096"/>
                    <a:pt x="202823" y="355587"/>
                    <a:pt x="222403" y="355587"/>
                  </a:cubicBezTo>
                  <a:lnTo>
                    <a:pt x="886797" y="355587"/>
                  </a:lnTo>
                  <a:cubicBezTo>
                    <a:pt x="893347" y="355587"/>
                    <a:pt x="899402" y="352101"/>
                    <a:pt x="902689" y="346435"/>
                  </a:cubicBezTo>
                  <a:cubicBezTo>
                    <a:pt x="905977" y="340770"/>
                    <a:pt x="906000" y="333783"/>
                    <a:pt x="902750" y="328096"/>
                  </a:cubicBezTo>
                  <a:lnTo>
                    <a:pt x="730970" y="27491"/>
                  </a:lnTo>
                  <a:cubicBezTo>
                    <a:pt x="721255" y="10491"/>
                    <a:pt x="703177" y="0"/>
                    <a:pt x="683597" y="0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2203448">
            <a:off x="16087195" y="-567063"/>
            <a:ext cx="2401361" cy="2458731"/>
          </a:xfrm>
          <a:custGeom>
            <a:avLst/>
            <a:gdLst/>
            <a:ahLst/>
            <a:cxnLst/>
            <a:rect r="r" b="b" t="t" l="l"/>
            <a:pathLst>
              <a:path h="2458731" w="240136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-2822215" y="-1659968"/>
            <a:ext cx="18379715" cy="3888558"/>
            <a:chOff x="0" y="0"/>
            <a:chExt cx="1673415" cy="35404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5822" y="0"/>
              <a:ext cx="1661771" cy="354041"/>
            </a:xfrm>
            <a:custGeom>
              <a:avLst/>
              <a:gdLst/>
              <a:ahLst/>
              <a:cxnLst/>
              <a:rect r="r" b="b" t="t" l="l"/>
              <a:pathLst>
                <a:path h="354041" w="1661771">
                  <a:moveTo>
                    <a:pt x="212121" y="0"/>
                  </a:moveTo>
                  <a:lnTo>
                    <a:pt x="1652851" y="0"/>
                  </a:lnTo>
                  <a:cubicBezTo>
                    <a:pt x="1655897" y="0"/>
                    <a:pt x="1658712" y="1623"/>
                    <a:pt x="1660239" y="4259"/>
                  </a:cubicBezTo>
                  <a:cubicBezTo>
                    <a:pt x="1661765" y="6895"/>
                    <a:pt x="1661771" y="10145"/>
                    <a:pt x="1660255" y="12786"/>
                  </a:cubicBezTo>
                  <a:lnTo>
                    <a:pt x="1471732" y="341255"/>
                  </a:lnTo>
                  <a:cubicBezTo>
                    <a:pt x="1467193" y="349164"/>
                    <a:pt x="1458770" y="354041"/>
                    <a:pt x="1449651" y="354041"/>
                  </a:cubicBezTo>
                  <a:lnTo>
                    <a:pt x="8921" y="354041"/>
                  </a:lnTo>
                  <a:cubicBezTo>
                    <a:pt x="5875" y="354041"/>
                    <a:pt x="3059" y="352418"/>
                    <a:pt x="1533" y="349782"/>
                  </a:cubicBezTo>
                  <a:cubicBezTo>
                    <a:pt x="7" y="347146"/>
                    <a:pt x="0" y="343896"/>
                    <a:pt x="1517" y="341255"/>
                  </a:cubicBezTo>
                  <a:lnTo>
                    <a:pt x="190039" y="12786"/>
                  </a:lnTo>
                  <a:cubicBezTo>
                    <a:pt x="194579" y="4877"/>
                    <a:pt x="203002" y="0"/>
                    <a:pt x="212121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01600" y="-66675"/>
              <a:ext cx="1470215" cy="420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true" flipV="false" rot="-4021186">
            <a:off x="-2164000" y="-580014"/>
            <a:ext cx="6677500" cy="2612572"/>
          </a:xfrm>
          <a:custGeom>
            <a:avLst/>
            <a:gdLst/>
            <a:ahLst/>
            <a:cxnLst/>
            <a:rect r="r" b="b" t="t" l="l"/>
            <a:pathLst>
              <a:path h="2612572" w="6677500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18">
              <a:alphaModFix amt="5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3565251" y="-3510381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1383500" y="8847436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3685790">
            <a:off x="4082168" y="3478987"/>
            <a:ext cx="1298965" cy="1480302"/>
          </a:xfrm>
          <a:custGeom>
            <a:avLst/>
            <a:gdLst/>
            <a:ahLst/>
            <a:cxnLst/>
            <a:rect r="r" b="b" t="t" l="l"/>
            <a:pathLst>
              <a:path h="1480302" w="1298965">
                <a:moveTo>
                  <a:pt x="0" y="0"/>
                </a:moveTo>
                <a:lnTo>
                  <a:pt x="1298964" y="0"/>
                </a:lnTo>
                <a:lnTo>
                  <a:pt x="1298964" y="1480302"/>
                </a:lnTo>
                <a:lnTo>
                  <a:pt x="0" y="14803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3685790">
            <a:off x="8494518" y="3027906"/>
            <a:ext cx="1298965" cy="1480302"/>
          </a:xfrm>
          <a:custGeom>
            <a:avLst/>
            <a:gdLst/>
            <a:ahLst/>
            <a:cxnLst/>
            <a:rect r="r" b="b" t="t" l="l"/>
            <a:pathLst>
              <a:path h="1480302" w="1298965">
                <a:moveTo>
                  <a:pt x="0" y="0"/>
                </a:moveTo>
                <a:lnTo>
                  <a:pt x="1298964" y="0"/>
                </a:lnTo>
                <a:lnTo>
                  <a:pt x="1298964" y="1480302"/>
                </a:lnTo>
                <a:lnTo>
                  <a:pt x="0" y="14803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3605961">
            <a:off x="12915769" y="3027906"/>
            <a:ext cx="1298965" cy="1480302"/>
          </a:xfrm>
          <a:custGeom>
            <a:avLst/>
            <a:gdLst/>
            <a:ahLst/>
            <a:cxnLst/>
            <a:rect r="r" b="b" t="t" l="l"/>
            <a:pathLst>
              <a:path h="1480302" w="1298965">
                <a:moveTo>
                  <a:pt x="0" y="0"/>
                </a:moveTo>
                <a:lnTo>
                  <a:pt x="1298964" y="0"/>
                </a:lnTo>
                <a:lnTo>
                  <a:pt x="1298964" y="1480302"/>
                </a:lnTo>
                <a:lnTo>
                  <a:pt x="0" y="14803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020325" y="7300755"/>
            <a:ext cx="3106483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Development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20325" y="7904006"/>
            <a:ext cx="3106483" cy="105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Budowanie dystrybucji na rynkach azjatyckich Chiny, Pakistan, Kazachstan.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403158" y="6565658"/>
            <a:ext cx="3106483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Badanie rynku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403158" y="7168908"/>
            <a:ext cx="3106483" cy="105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Analiza możliwości i zagrożeń, oraz analiza konkurencji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783447" y="6266162"/>
            <a:ext cx="3106483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Wprowadzenie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783447" y="6869412"/>
            <a:ext cx="3106483" cy="105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Podpisanie umów z lokalnym dystrybutorami i producentami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161192" y="6683217"/>
            <a:ext cx="3106483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Wdrożenie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161192" y="7286468"/>
            <a:ext cx="3106483" cy="7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10">
                <a:solidFill>
                  <a:srgbClr val="0C2F55"/>
                </a:solidFill>
                <a:latin typeface="TT Norms"/>
                <a:ea typeface="TT Norms"/>
                <a:cs typeface="TT Norms"/>
                <a:sym typeface="TT Norms"/>
              </a:rPr>
              <a:t>Kontrola i nadzór na wszystkimi procesami.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35551" y="700403"/>
            <a:ext cx="14594411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5600" b="true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USŁUGA BUISSNES DEVELPMENTU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4626137" y="3553436"/>
            <a:ext cx="10731051" cy="1535927"/>
            <a:chOff x="0" y="0"/>
            <a:chExt cx="2323913" cy="3326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453" y="0"/>
              <a:ext cx="2315006" cy="332620"/>
            </a:xfrm>
            <a:custGeom>
              <a:avLst/>
              <a:gdLst/>
              <a:ahLst/>
              <a:cxnLst/>
              <a:rect r="r" b="b" t="t" l="l"/>
              <a:pathLst>
                <a:path h="332620" w="2315006">
                  <a:moveTo>
                    <a:pt x="209569" y="0"/>
                  </a:moveTo>
                  <a:lnTo>
                    <a:pt x="2308638" y="0"/>
                  </a:lnTo>
                  <a:cubicBezTo>
                    <a:pt x="2310834" y="0"/>
                    <a:pt x="2312858" y="1186"/>
                    <a:pt x="2313933" y="3101"/>
                  </a:cubicBezTo>
                  <a:cubicBezTo>
                    <a:pt x="2315007" y="5015"/>
                    <a:pt x="2314963" y="7361"/>
                    <a:pt x="2313818" y="9235"/>
                  </a:cubicBezTo>
                  <a:lnTo>
                    <a:pt x="2121902" y="323385"/>
                  </a:lnTo>
                  <a:cubicBezTo>
                    <a:pt x="2118398" y="329121"/>
                    <a:pt x="2112160" y="332620"/>
                    <a:pt x="2105438" y="332620"/>
                  </a:cubicBezTo>
                  <a:lnTo>
                    <a:pt x="6369" y="332620"/>
                  </a:lnTo>
                  <a:cubicBezTo>
                    <a:pt x="4173" y="332620"/>
                    <a:pt x="2149" y="331434"/>
                    <a:pt x="1075" y="329519"/>
                  </a:cubicBezTo>
                  <a:cubicBezTo>
                    <a:pt x="0" y="327604"/>
                    <a:pt x="44" y="325259"/>
                    <a:pt x="1189" y="323385"/>
                  </a:cubicBezTo>
                  <a:lnTo>
                    <a:pt x="193105" y="9235"/>
                  </a:lnTo>
                  <a:cubicBezTo>
                    <a:pt x="196610" y="3499"/>
                    <a:pt x="202847" y="0"/>
                    <a:pt x="209569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66675"/>
              <a:ext cx="2120713" cy="3992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57410" y="6103640"/>
            <a:ext cx="764156" cy="760336"/>
          </a:xfrm>
          <a:custGeom>
            <a:avLst/>
            <a:gdLst/>
            <a:ahLst/>
            <a:cxnLst/>
            <a:rect r="r" b="b" t="t" l="l"/>
            <a:pathLst>
              <a:path h="760336" w="764156">
                <a:moveTo>
                  <a:pt x="0" y="0"/>
                </a:moveTo>
                <a:lnTo>
                  <a:pt x="764156" y="0"/>
                </a:lnTo>
                <a:lnTo>
                  <a:pt x="764156" y="760336"/>
                </a:lnTo>
                <a:lnTo>
                  <a:pt x="0" y="760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7410" y="4836085"/>
            <a:ext cx="764156" cy="541596"/>
          </a:xfrm>
          <a:custGeom>
            <a:avLst/>
            <a:gdLst/>
            <a:ahLst/>
            <a:cxnLst/>
            <a:rect r="r" b="b" t="t" l="l"/>
            <a:pathLst>
              <a:path h="541596" w="764156">
                <a:moveTo>
                  <a:pt x="0" y="0"/>
                </a:moveTo>
                <a:lnTo>
                  <a:pt x="764156" y="0"/>
                </a:lnTo>
                <a:lnTo>
                  <a:pt x="764156" y="541596"/>
                </a:lnTo>
                <a:lnTo>
                  <a:pt x="0" y="541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57410" y="3345959"/>
            <a:ext cx="764156" cy="767996"/>
          </a:xfrm>
          <a:custGeom>
            <a:avLst/>
            <a:gdLst/>
            <a:ahLst/>
            <a:cxnLst/>
            <a:rect r="r" b="b" t="t" l="l"/>
            <a:pathLst>
              <a:path h="767996" w="764156">
                <a:moveTo>
                  <a:pt x="0" y="0"/>
                </a:moveTo>
                <a:lnTo>
                  <a:pt x="764156" y="0"/>
                </a:lnTo>
                <a:lnTo>
                  <a:pt x="764156" y="767997"/>
                </a:lnTo>
                <a:lnTo>
                  <a:pt x="0" y="767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57410" y="7443731"/>
            <a:ext cx="764156" cy="834004"/>
          </a:xfrm>
          <a:custGeom>
            <a:avLst/>
            <a:gdLst/>
            <a:ahLst/>
            <a:cxnLst/>
            <a:rect r="r" b="b" t="t" l="l"/>
            <a:pathLst>
              <a:path h="834004" w="764156">
                <a:moveTo>
                  <a:pt x="0" y="0"/>
                </a:moveTo>
                <a:lnTo>
                  <a:pt x="764156" y="0"/>
                </a:lnTo>
                <a:lnTo>
                  <a:pt x="764156" y="834004"/>
                </a:lnTo>
                <a:lnTo>
                  <a:pt x="0" y="834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354522" y="-443877"/>
            <a:ext cx="13148004" cy="11316273"/>
            <a:chOff x="0" y="0"/>
            <a:chExt cx="811564" cy="698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392" y="0"/>
              <a:ext cx="804780" cy="698500"/>
            </a:xfrm>
            <a:custGeom>
              <a:avLst/>
              <a:gdLst/>
              <a:ahLst/>
              <a:cxnLst/>
              <a:rect r="r" b="b" t="t" l="l"/>
              <a:pathLst>
                <a:path h="698500" w="804780">
                  <a:moveTo>
                    <a:pt x="799289" y="364519"/>
                  </a:moveTo>
                  <a:lnTo>
                    <a:pt x="613856" y="683231"/>
                  </a:lnTo>
                  <a:cubicBezTo>
                    <a:pt x="608356" y="692685"/>
                    <a:pt x="598244" y="698500"/>
                    <a:pt x="587307" y="698500"/>
                  </a:cubicBezTo>
                  <a:lnTo>
                    <a:pt x="217473" y="698500"/>
                  </a:lnTo>
                  <a:cubicBezTo>
                    <a:pt x="206536" y="698500"/>
                    <a:pt x="196424" y="692685"/>
                    <a:pt x="190924" y="683231"/>
                  </a:cubicBezTo>
                  <a:lnTo>
                    <a:pt x="5492" y="364519"/>
                  </a:lnTo>
                  <a:cubicBezTo>
                    <a:pt x="0" y="355080"/>
                    <a:pt x="0" y="343420"/>
                    <a:pt x="5492" y="333981"/>
                  </a:cubicBezTo>
                  <a:lnTo>
                    <a:pt x="190924" y="15269"/>
                  </a:lnTo>
                  <a:cubicBezTo>
                    <a:pt x="196424" y="5815"/>
                    <a:pt x="206536" y="0"/>
                    <a:pt x="217473" y="0"/>
                  </a:cubicBezTo>
                  <a:lnTo>
                    <a:pt x="587307" y="0"/>
                  </a:lnTo>
                  <a:cubicBezTo>
                    <a:pt x="598244" y="0"/>
                    <a:pt x="608356" y="5815"/>
                    <a:pt x="613856" y="15269"/>
                  </a:cubicBezTo>
                  <a:lnTo>
                    <a:pt x="799289" y="333981"/>
                  </a:lnTo>
                  <a:cubicBezTo>
                    <a:pt x="804780" y="343420"/>
                    <a:pt x="804780" y="355080"/>
                    <a:pt x="799289" y="364519"/>
                  </a:cubicBezTo>
                  <a:close/>
                </a:path>
              </a:pathLst>
            </a:custGeom>
            <a:solidFill>
              <a:srgbClr val="0C2F5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66675"/>
              <a:ext cx="582964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886950" y="-2642796"/>
            <a:ext cx="13708112" cy="11783448"/>
            <a:chOff x="0" y="0"/>
            <a:chExt cx="812800" cy="6986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253" y="0"/>
              <a:ext cx="806295" cy="698680"/>
            </a:xfrm>
            <a:custGeom>
              <a:avLst/>
              <a:gdLst/>
              <a:ahLst/>
              <a:cxnLst/>
              <a:rect r="r" b="b" t="t" l="l"/>
              <a:pathLst>
                <a:path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-10800000">
            <a:off x="9908357" y="751575"/>
            <a:ext cx="9413926" cy="8601975"/>
          </a:xfrm>
          <a:custGeom>
            <a:avLst/>
            <a:gdLst/>
            <a:ahLst/>
            <a:cxnLst/>
            <a:rect r="r" b="b" t="t" l="l"/>
            <a:pathLst>
              <a:path h="8601975" w="9413926">
                <a:moveTo>
                  <a:pt x="0" y="0"/>
                </a:moveTo>
                <a:lnTo>
                  <a:pt x="9413926" y="0"/>
                </a:lnTo>
                <a:lnTo>
                  <a:pt x="9413926" y="8601975"/>
                </a:lnTo>
                <a:lnTo>
                  <a:pt x="0" y="8601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046427" y="1287867"/>
            <a:ext cx="9137786" cy="7852785"/>
            <a:chOff x="0" y="0"/>
            <a:chExt cx="812800" cy="6985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508" y="0"/>
              <a:ext cx="799785" cy="698500"/>
            </a:xfrm>
            <a:custGeom>
              <a:avLst/>
              <a:gdLst/>
              <a:ahLst/>
              <a:cxnLst/>
              <a:rect r="r" b="b" t="t" l="l"/>
              <a:pathLst>
                <a:path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61771" lIns="61771" bIns="61771" rIns="61771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363840" y="1560644"/>
            <a:ext cx="10337834" cy="7307231"/>
            <a:chOff x="0" y="0"/>
            <a:chExt cx="988196" cy="6985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314" y="0"/>
              <a:ext cx="979568" cy="698500"/>
            </a:xfrm>
            <a:custGeom>
              <a:avLst/>
              <a:gdLst/>
              <a:ahLst/>
              <a:cxnLst/>
              <a:rect r="r" b="b" t="t" l="l"/>
              <a:pathLst>
                <a:path h="698500" w="979568">
                  <a:moveTo>
                    <a:pt x="972584" y="368669"/>
                  </a:moveTo>
                  <a:lnTo>
                    <a:pt x="791980" y="679081"/>
                  </a:lnTo>
                  <a:cubicBezTo>
                    <a:pt x="784985" y="691104"/>
                    <a:pt x="772125" y="698500"/>
                    <a:pt x="758215" y="698500"/>
                  </a:cubicBezTo>
                  <a:lnTo>
                    <a:pt x="221353" y="698500"/>
                  </a:lnTo>
                  <a:cubicBezTo>
                    <a:pt x="207443" y="698500"/>
                    <a:pt x="194583" y="691104"/>
                    <a:pt x="187588" y="679081"/>
                  </a:cubicBezTo>
                  <a:lnTo>
                    <a:pt x="6984" y="368669"/>
                  </a:lnTo>
                  <a:cubicBezTo>
                    <a:pt x="0" y="356665"/>
                    <a:pt x="0" y="341835"/>
                    <a:pt x="6984" y="329831"/>
                  </a:cubicBezTo>
                  <a:lnTo>
                    <a:pt x="187588" y="19419"/>
                  </a:lnTo>
                  <a:cubicBezTo>
                    <a:pt x="194583" y="7396"/>
                    <a:pt x="207443" y="0"/>
                    <a:pt x="221353" y="0"/>
                  </a:cubicBezTo>
                  <a:lnTo>
                    <a:pt x="758215" y="0"/>
                  </a:lnTo>
                  <a:cubicBezTo>
                    <a:pt x="772125" y="0"/>
                    <a:pt x="784985" y="7396"/>
                    <a:pt x="791980" y="19419"/>
                  </a:cubicBezTo>
                  <a:lnTo>
                    <a:pt x="972584" y="329831"/>
                  </a:lnTo>
                  <a:cubicBezTo>
                    <a:pt x="979568" y="341835"/>
                    <a:pt x="979568" y="356665"/>
                    <a:pt x="972584" y="368669"/>
                  </a:cubicBezTo>
                  <a:close/>
                </a:path>
              </a:pathLst>
            </a:custGeom>
            <a:blipFill>
              <a:blip r:embed="rId11"/>
              <a:stretch>
                <a:fillRect l="-3713" t="0" r="-3713" b="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8781393" y="7918934"/>
            <a:ext cx="4883744" cy="4273276"/>
            <a:chOff x="0" y="0"/>
            <a:chExt cx="812800" cy="711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24952" y="36798"/>
              <a:ext cx="762896" cy="674402"/>
            </a:xfrm>
            <a:custGeom>
              <a:avLst/>
              <a:gdLst/>
              <a:ahLst/>
              <a:cxnLst/>
              <a:rect r="r" b="b" t="t" l="l"/>
              <a:pathLst>
                <a:path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FFC107">
                <a:alpha val="89804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5185256" y="-339102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185256" y="9686925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27265" y="40210"/>
              <a:ext cx="758270" cy="670990"/>
            </a:xfrm>
            <a:custGeom>
              <a:avLst/>
              <a:gdLst/>
              <a:ahLst/>
              <a:cxnLst/>
              <a:rect r="r" b="b" t="t" l="l"/>
              <a:pathLst>
                <a:path h="670990" w="75827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0C2F55">
                <a:alpha val="89804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-1252761" y="9353550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2221727" y="1559147"/>
            <a:ext cx="6124168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true">
                <a:solidFill>
                  <a:srgbClr val="0C2F55"/>
                </a:solidFill>
                <a:latin typeface="TT Norms Bold"/>
                <a:ea typeface="TT Norms Bold"/>
                <a:cs typeface="TT Norms Bold"/>
                <a:sym typeface="TT Norms Bold"/>
              </a:rPr>
              <a:t>CONTACT US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2221727" y="3257050"/>
            <a:ext cx="5312229" cy="945814"/>
            <a:chOff x="0" y="0"/>
            <a:chExt cx="7082971" cy="1261086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7257" y="685353"/>
              <a:ext cx="6538802" cy="5757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C2F55"/>
                  </a:solidFill>
                  <a:latin typeface="Poppins"/>
                  <a:ea typeface="Poppins"/>
                  <a:cs typeface="Poppins"/>
                  <a:sym typeface="Poppins"/>
                </a:rPr>
                <a:t>+48 603 375 373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-85725"/>
              <a:ext cx="7082971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0C2F5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Phone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221727" y="4633976"/>
            <a:ext cx="5312229" cy="945814"/>
            <a:chOff x="0" y="0"/>
            <a:chExt cx="7082971" cy="1261086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7257" y="685353"/>
              <a:ext cx="6538802" cy="5757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C2F55"/>
                  </a:solidFill>
                  <a:latin typeface="Poppins"/>
                  <a:ea typeface="Poppins"/>
                  <a:cs typeface="Poppins"/>
                  <a:sym typeface="Poppins"/>
                </a:rPr>
                <a:t>anna@rusinagency.com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-85725"/>
              <a:ext cx="7082971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0C2F5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Email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2221727" y="6010901"/>
            <a:ext cx="5312229" cy="945814"/>
            <a:chOff x="0" y="0"/>
            <a:chExt cx="7082971" cy="1261086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7257" y="685353"/>
              <a:ext cx="6538802" cy="5757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C2F55"/>
                  </a:solidFill>
                  <a:latin typeface="Poppins"/>
                  <a:ea typeface="Poppins"/>
                  <a:cs typeface="Poppins"/>
                  <a:sym typeface="Poppins"/>
                </a:rPr>
                <a:t>www.rusinagency.com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-85725"/>
              <a:ext cx="7082971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0C2F5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Website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2221727" y="7387826"/>
            <a:ext cx="5312229" cy="1822313"/>
            <a:chOff x="0" y="0"/>
            <a:chExt cx="7082971" cy="2429751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7257" y="685353"/>
              <a:ext cx="6538802" cy="1744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C2F55"/>
                  </a:solidFill>
                  <a:latin typeface="Poppins"/>
                  <a:ea typeface="Poppins"/>
                  <a:cs typeface="Poppins"/>
                  <a:sym typeface="Poppins"/>
                </a:rPr>
                <a:t>Warszawa, Faisalabad, Ningbo, Pekin, Maastricht, Dublin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-85725"/>
              <a:ext cx="7082971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0C2F5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Location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DAGiNHlyg_g</dc:identifier>
  <dcterms:modified xsi:type="dcterms:W3CDTF">2011-08-01T06:04:30Z</dcterms:modified>
  <cp:revision>1</cp:revision>
  <dc:title>Business developmnet</dc:title>
</cp:coreProperties>
</file>